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426" r:id="rId2"/>
    <p:sldId id="310" r:id="rId3"/>
    <p:sldId id="432" r:id="rId4"/>
    <p:sldId id="436" r:id="rId5"/>
    <p:sldId id="433" r:id="rId6"/>
    <p:sldId id="434" r:id="rId7"/>
    <p:sldId id="435" r:id="rId8"/>
    <p:sldId id="425" r:id="rId9"/>
    <p:sldId id="414" r:id="rId10"/>
    <p:sldId id="415" r:id="rId11"/>
    <p:sldId id="418" r:id="rId12"/>
    <p:sldId id="431" r:id="rId13"/>
    <p:sldId id="421" r:id="rId14"/>
    <p:sldId id="430" r:id="rId15"/>
    <p:sldId id="428" r:id="rId16"/>
    <p:sldId id="429" r:id="rId17"/>
    <p:sldId id="437" r:id="rId18"/>
    <p:sldId id="438" r:id="rId19"/>
  </p:sldIdLst>
  <p:sldSz cx="12192000" cy="6858000"/>
  <p:notesSz cx="6788150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AB1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FB782-9C15-41C7-9560-1A274F40E8B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F40AA3-B889-4692-B5D8-E93DBB875193}">
      <dgm:prSet phldrT="[Texto]"/>
      <dgm:spPr/>
      <dgm:t>
        <a:bodyPr/>
        <a:lstStyle/>
        <a:p>
          <a:r>
            <a:rPr lang="pt-BR" dirty="0" smtClean="0"/>
            <a:t>Psicologia Forense</a:t>
          </a:r>
          <a:endParaRPr lang="pt-BR" dirty="0"/>
        </a:p>
      </dgm:t>
    </dgm:pt>
    <dgm:pt modelId="{465338AB-E307-4AA3-A078-FDE776E3F62C}" type="parTrans" cxnId="{BE1B4EE5-14B5-43E9-86E4-2FDDA86A896D}">
      <dgm:prSet/>
      <dgm:spPr/>
      <dgm:t>
        <a:bodyPr/>
        <a:lstStyle/>
        <a:p>
          <a:endParaRPr lang="pt-BR"/>
        </a:p>
      </dgm:t>
    </dgm:pt>
    <dgm:pt modelId="{00608DB9-26C1-4167-BDCB-65BCCCA24F0B}" type="sibTrans" cxnId="{BE1B4EE5-14B5-43E9-86E4-2FDDA86A896D}">
      <dgm:prSet/>
      <dgm:spPr/>
      <dgm:t>
        <a:bodyPr/>
        <a:lstStyle/>
        <a:p>
          <a:endParaRPr lang="pt-BR"/>
        </a:p>
      </dgm:t>
    </dgm:pt>
    <dgm:pt modelId="{09A42492-0178-404B-8CCD-C1EC0CD476F1}">
      <dgm:prSet phldrT="[Texto]"/>
      <dgm:spPr/>
      <dgm:t>
        <a:bodyPr/>
        <a:lstStyle/>
        <a:p>
          <a:r>
            <a:rPr lang="pt-BR" dirty="0" smtClean="0"/>
            <a:t>Século 	XIX</a:t>
          </a:r>
          <a:endParaRPr lang="pt-BR" dirty="0"/>
        </a:p>
      </dgm:t>
    </dgm:pt>
    <dgm:pt modelId="{A817409E-D1F7-4648-88CC-C725C30F481F}" type="parTrans" cxnId="{CD57E793-5DEB-4F1F-B9BB-0FEFCFDFA92B}">
      <dgm:prSet/>
      <dgm:spPr/>
      <dgm:t>
        <a:bodyPr/>
        <a:lstStyle/>
        <a:p>
          <a:endParaRPr lang="pt-BR"/>
        </a:p>
      </dgm:t>
    </dgm:pt>
    <dgm:pt modelId="{D04161A8-28F4-4B80-AAAF-F75D30904524}" type="sibTrans" cxnId="{CD57E793-5DEB-4F1F-B9BB-0FEFCFDFA92B}">
      <dgm:prSet/>
      <dgm:spPr/>
      <dgm:t>
        <a:bodyPr/>
        <a:lstStyle/>
        <a:p>
          <a:endParaRPr lang="pt-BR"/>
        </a:p>
      </dgm:t>
    </dgm:pt>
    <dgm:pt modelId="{9F38A710-4BCD-47E4-9F83-1D1926E9E569}">
      <dgm:prSet/>
      <dgm:spPr/>
      <dgm:t>
        <a:bodyPr/>
        <a:lstStyle/>
        <a:p>
          <a:r>
            <a:rPr lang="pt-BR" dirty="0" smtClean="0"/>
            <a:t>Tribunal de Flandres - Bélgica</a:t>
          </a:r>
          <a:endParaRPr lang="pt-BR" dirty="0"/>
        </a:p>
      </dgm:t>
    </dgm:pt>
    <dgm:pt modelId="{08A8FD50-AC97-46AE-8C15-1F6119C1D350}" type="parTrans" cxnId="{318B0997-C1D3-4061-8FC3-0DA887620618}">
      <dgm:prSet/>
      <dgm:spPr/>
      <dgm:t>
        <a:bodyPr/>
        <a:lstStyle/>
        <a:p>
          <a:endParaRPr lang="pt-BR"/>
        </a:p>
      </dgm:t>
    </dgm:pt>
    <dgm:pt modelId="{0935A26A-9D9A-46A4-AD45-842FF0D362B4}" type="sibTrans" cxnId="{318B0997-C1D3-4061-8FC3-0DA887620618}">
      <dgm:prSet/>
      <dgm:spPr/>
      <dgm:t>
        <a:bodyPr/>
        <a:lstStyle/>
        <a:p>
          <a:endParaRPr lang="pt-BR"/>
        </a:p>
      </dgm:t>
    </dgm:pt>
    <dgm:pt modelId="{7A5F406A-67BA-4A27-A809-E91671AFBDA8}">
      <dgm:prSet/>
      <dgm:spPr/>
      <dgm:t>
        <a:bodyPr/>
        <a:lstStyle/>
        <a:p>
          <a:r>
            <a:rPr lang="pt-BR" dirty="0" smtClean="0"/>
            <a:t>Laudo</a:t>
          </a:r>
          <a:endParaRPr lang="pt-BR" dirty="0"/>
        </a:p>
      </dgm:t>
    </dgm:pt>
    <dgm:pt modelId="{0F53F57E-30C1-4736-A7F1-CA111914B6F8}" type="parTrans" cxnId="{AB2AAF33-88BC-4DA8-B282-8B2FADDD5AB4}">
      <dgm:prSet/>
      <dgm:spPr/>
      <dgm:t>
        <a:bodyPr/>
        <a:lstStyle/>
        <a:p>
          <a:endParaRPr lang="pt-BR"/>
        </a:p>
      </dgm:t>
    </dgm:pt>
    <dgm:pt modelId="{659883D6-41E2-4449-96BE-B00DBE2A1E75}" type="sibTrans" cxnId="{AB2AAF33-88BC-4DA8-B282-8B2FADDD5AB4}">
      <dgm:prSet/>
      <dgm:spPr/>
      <dgm:t>
        <a:bodyPr/>
        <a:lstStyle/>
        <a:p>
          <a:endParaRPr lang="pt-BR"/>
        </a:p>
      </dgm:t>
    </dgm:pt>
    <dgm:pt modelId="{62A31253-96D9-49F8-A4BF-1E12B0593A6C}">
      <dgm:prSet/>
      <dgm:spPr/>
      <dgm:t>
        <a:bodyPr/>
        <a:lstStyle/>
        <a:p>
          <a:r>
            <a:rPr lang="pt-BR" dirty="0" smtClean="0"/>
            <a:t>Testemunho de Criança em </a:t>
          </a:r>
          <a:r>
            <a:rPr lang="pt-BR" dirty="0" err="1" smtClean="0"/>
            <a:t>Juri</a:t>
          </a:r>
          <a:endParaRPr lang="pt-BR" dirty="0"/>
        </a:p>
      </dgm:t>
    </dgm:pt>
    <dgm:pt modelId="{7CF45D6F-AE1F-4E78-83A5-F61F67026586}" type="parTrans" cxnId="{57944221-0B5F-468F-A2DA-869075F50109}">
      <dgm:prSet/>
      <dgm:spPr/>
      <dgm:t>
        <a:bodyPr/>
        <a:lstStyle/>
        <a:p>
          <a:endParaRPr lang="pt-BR"/>
        </a:p>
      </dgm:t>
    </dgm:pt>
    <dgm:pt modelId="{C130C5D9-9D77-4219-B439-305B04EEDD85}" type="sibTrans" cxnId="{57944221-0B5F-468F-A2DA-869075F50109}">
      <dgm:prSet/>
      <dgm:spPr/>
      <dgm:t>
        <a:bodyPr/>
        <a:lstStyle/>
        <a:p>
          <a:endParaRPr lang="pt-BR"/>
        </a:p>
      </dgm:t>
    </dgm:pt>
    <dgm:pt modelId="{839DCCC0-68ED-4D64-A268-9F0011492BD5}">
      <dgm:prSet/>
      <dgm:spPr/>
      <dgm:t>
        <a:bodyPr/>
        <a:lstStyle/>
        <a:p>
          <a:r>
            <a:rPr lang="pt-BR" dirty="0" smtClean="0"/>
            <a:t>Especialista em saber diferente do jurídico</a:t>
          </a:r>
          <a:endParaRPr lang="pt-BR" dirty="0"/>
        </a:p>
      </dgm:t>
    </dgm:pt>
    <dgm:pt modelId="{6C99AC44-17B6-4DE3-B1C5-2A29ED0E99B2}" type="parTrans" cxnId="{A4671219-A942-400F-8A97-512F8B52FB4D}">
      <dgm:prSet/>
      <dgm:spPr/>
      <dgm:t>
        <a:bodyPr/>
        <a:lstStyle/>
        <a:p>
          <a:endParaRPr lang="pt-BR"/>
        </a:p>
      </dgm:t>
    </dgm:pt>
    <dgm:pt modelId="{2D991B52-506E-4931-B290-04C26BF8B453}" type="sibTrans" cxnId="{A4671219-A942-400F-8A97-512F8B52FB4D}">
      <dgm:prSet/>
      <dgm:spPr/>
      <dgm:t>
        <a:bodyPr/>
        <a:lstStyle/>
        <a:p>
          <a:endParaRPr lang="pt-BR"/>
        </a:p>
      </dgm:t>
    </dgm:pt>
    <dgm:pt modelId="{79AD33FB-F4F9-4B01-AA4C-F88A90486519}" type="asst">
      <dgm:prSet/>
      <dgm:spPr/>
      <dgm:t>
        <a:bodyPr/>
        <a:lstStyle/>
        <a:p>
          <a:r>
            <a:rPr lang="pt-BR" dirty="0" smtClean="0"/>
            <a:t>Psicologia do testemunho</a:t>
          </a:r>
          <a:endParaRPr lang="pt-BR" dirty="0"/>
        </a:p>
      </dgm:t>
    </dgm:pt>
    <dgm:pt modelId="{7357FD39-779D-4E54-BB2C-C82C0E41EED7}" type="parTrans" cxnId="{22CE9DFB-AEF7-46B1-9A24-AD545FB114BF}">
      <dgm:prSet/>
      <dgm:spPr/>
      <dgm:t>
        <a:bodyPr/>
        <a:lstStyle/>
        <a:p>
          <a:endParaRPr lang="pt-BR"/>
        </a:p>
      </dgm:t>
    </dgm:pt>
    <dgm:pt modelId="{9ED895AD-66C7-4CFA-9C6E-DB59891F8709}" type="sibTrans" cxnId="{22CE9DFB-AEF7-46B1-9A24-AD545FB114BF}">
      <dgm:prSet/>
      <dgm:spPr/>
      <dgm:t>
        <a:bodyPr/>
        <a:lstStyle/>
        <a:p>
          <a:endParaRPr lang="pt-BR"/>
        </a:p>
      </dgm:t>
    </dgm:pt>
    <dgm:pt modelId="{7ADD38B3-499B-4F4B-A103-40E483527A6A}">
      <dgm:prSet/>
      <dgm:spPr/>
      <dgm:t>
        <a:bodyPr/>
        <a:lstStyle/>
        <a:p>
          <a:r>
            <a:rPr lang="pt-BR" dirty="0" smtClean="0"/>
            <a:t>1911</a:t>
          </a:r>
          <a:endParaRPr lang="pt-BR" dirty="0"/>
        </a:p>
      </dgm:t>
    </dgm:pt>
    <dgm:pt modelId="{8FA256B2-6580-4260-ABD1-F661BBFAE63C}" type="parTrans" cxnId="{B4AA7937-04DE-4473-9C82-9583DB3C78BA}">
      <dgm:prSet/>
      <dgm:spPr/>
      <dgm:t>
        <a:bodyPr/>
        <a:lstStyle/>
        <a:p>
          <a:endParaRPr lang="pt-BR"/>
        </a:p>
      </dgm:t>
    </dgm:pt>
    <dgm:pt modelId="{C7D03224-0598-420D-B4D0-BFA1D0952596}" type="sibTrans" cxnId="{B4AA7937-04DE-4473-9C82-9583DB3C78BA}">
      <dgm:prSet/>
      <dgm:spPr/>
      <dgm:t>
        <a:bodyPr/>
        <a:lstStyle/>
        <a:p>
          <a:endParaRPr lang="pt-BR"/>
        </a:p>
      </dgm:t>
    </dgm:pt>
    <dgm:pt modelId="{423F7C0B-328B-461D-937F-2D03964F199E}" type="pres">
      <dgm:prSet presAssocID="{6D9FB782-9C15-41C7-9560-1A274F40E8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32492BE-324A-4CE1-894A-FE76D45AB689}" type="pres">
      <dgm:prSet presAssocID="{44F40AA3-B889-4692-B5D8-E93DBB875193}" presName="hierRoot1" presStyleCnt="0">
        <dgm:presLayoutVars>
          <dgm:hierBranch val="init"/>
        </dgm:presLayoutVars>
      </dgm:prSet>
      <dgm:spPr/>
    </dgm:pt>
    <dgm:pt modelId="{C5DF6176-D383-49E7-BDBB-2805DC88B7B7}" type="pres">
      <dgm:prSet presAssocID="{44F40AA3-B889-4692-B5D8-E93DBB875193}" presName="rootComposite1" presStyleCnt="0"/>
      <dgm:spPr/>
    </dgm:pt>
    <dgm:pt modelId="{CC49E7DA-3435-47BA-94AD-31D508AC6A73}" type="pres">
      <dgm:prSet presAssocID="{44F40AA3-B889-4692-B5D8-E93DBB87519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A20CF3-755C-4C43-970C-4377FE7A2BDA}" type="pres">
      <dgm:prSet presAssocID="{44F40AA3-B889-4692-B5D8-E93DBB87519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DDF33C55-5AC4-4ADF-BD31-D614B3265C5A}" type="pres">
      <dgm:prSet presAssocID="{44F40AA3-B889-4692-B5D8-E93DBB875193}" presName="hierChild2" presStyleCnt="0"/>
      <dgm:spPr/>
    </dgm:pt>
    <dgm:pt modelId="{F3E21A1A-AC14-4B24-B383-D55B9F19291E}" type="pres">
      <dgm:prSet presAssocID="{A817409E-D1F7-4648-88CC-C725C30F481F}" presName="Name64" presStyleLbl="parChTrans1D2" presStyleIdx="0" presStyleCnt="1"/>
      <dgm:spPr/>
      <dgm:t>
        <a:bodyPr/>
        <a:lstStyle/>
        <a:p>
          <a:endParaRPr lang="pt-BR"/>
        </a:p>
      </dgm:t>
    </dgm:pt>
    <dgm:pt modelId="{C4031DFE-A96E-402D-A3EB-660974826F09}" type="pres">
      <dgm:prSet presAssocID="{09A42492-0178-404B-8CCD-C1EC0CD476F1}" presName="hierRoot2" presStyleCnt="0">
        <dgm:presLayoutVars>
          <dgm:hierBranch val="init"/>
        </dgm:presLayoutVars>
      </dgm:prSet>
      <dgm:spPr/>
    </dgm:pt>
    <dgm:pt modelId="{EB9C3A93-AFA6-4E2A-AA6F-F178DA09EFA2}" type="pres">
      <dgm:prSet presAssocID="{09A42492-0178-404B-8CCD-C1EC0CD476F1}" presName="rootComposite" presStyleCnt="0"/>
      <dgm:spPr/>
    </dgm:pt>
    <dgm:pt modelId="{4BFA4233-D400-4013-9122-79AD8BDEBC40}" type="pres">
      <dgm:prSet presAssocID="{09A42492-0178-404B-8CCD-C1EC0CD476F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32FDC9-3A17-49C1-9214-874CF31DC0C9}" type="pres">
      <dgm:prSet presAssocID="{09A42492-0178-404B-8CCD-C1EC0CD476F1}" presName="rootConnector" presStyleLbl="node2" presStyleIdx="0" presStyleCnt="1"/>
      <dgm:spPr/>
      <dgm:t>
        <a:bodyPr/>
        <a:lstStyle/>
        <a:p>
          <a:endParaRPr lang="pt-BR"/>
        </a:p>
      </dgm:t>
    </dgm:pt>
    <dgm:pt modelId="{272904BD-1A0D-4838-BB4D-3E4367A2C4D3}" type="pres">
      <dgm:prSet presAssocID="{09A42492-0178-404B-8CCD-C1EC0CD476F1}" presName="hierChild4" presStyleCnt="0"/>
      <dgm:spPr/>
    </dgm:pt>
    <dgm:pt modelId="{7135A37C-BD20-456F-B045-6261649B610D}" type="pres">
      <dgm:prSet presAssocID="{08A8FD50-AC97-46AE-8C15-1F6119C1D350}" presName="Name64" presStyleLbl="parChTrans1D3" presStyleIdx="0" presStyleCnt="2"/>
      <dgm:spPr/>
      <dgm:t>
        <a:bodyPr/>
        <a:lstStyle/>
        <a:p>
          <a:endParaRPr lang="pt-BR"/>
        </a:p>
      </dgm:t>
    </dgm:pt>
    <dgm:pt modelId="{D8F84667-ECA9-4E43-AA88-D2E1E1E83093}" type="pres">
      <dgm:prSet presAssocID="{9F38A710-4BCD-47E4-9F83-1D1926E9E569}" presName="hierRoot2" presStyleCnt="0">
        <dgm:presLayoutVars>
          <dgm:hierBranch val="init"/>
        </dgm:presLayoutVars>
      </dgm:prSet>
      <dgm:spPr/>
    </dgm:pt>
    <dgm:pt modelId="{351772EC-86AC-4976-B378-B26C97818D42}" type="pres">
      <dgm:prSet presAssocID="{9F38A710-4BCD-47E4-9F83-1D1926E9E569}" presName="rootComposite" presStyleCnt="0"/>
      <dgm:spPr/>
    </dgm:pt>
    <dgm:pt modelId="{2AEAD0D1-9DBD-4835-BBC7-D9A696CE393B}" type="pres">
      <dgm:prSet presAssocID="{9F38A710-4BCD-47E4-9F83-1D1926E9E56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C55471-AF02-4FB4-9FBB-C54F1EE3491F}" type="pres">
      <dgm:prSet presAssocID="{9F38A710-4BCD-47E4-9F83-1D1926E9E569}" presName="rootConnector" presStyleLbl="node3" presStyleIdx="0" presStyleCnt="2"/>
      <dgm:spPr/>
      <dgm:t>
        <a:bodyPr/>
        <a:lstStyle/>
        <a:p>
          <a:endParaRPr lang="pt-BR"/>
        </a:p>
      </dgm:t>
    </dgm:pt>
    <dgm:pt modelId="{39165C59-A88F-4AB4-808C-123D7E4B97DF}" type="pres">
      <dgm:prSet presAssocID="{9F38A710-4BCD-47E4-9F83-1D1926E9E569}" presName="hierChild4" presStyleCnt="0"/>
      <dgm:spPr/>
    </dgm:pt>
    <dgm:pt modelId="{44E51239-25F0-40C4-B116-217A951D8F45}" type="pres">
      <dgm:prSet presAssocID="{0F53F57E-30C1-4736-A7F1-CA111914B6F8}" presName="Name64" presStyleLbl="parChTrans1D4" presStyleIdx="0" presStyleCnt="4"/>
      <dgm:spPr/>
      <dgm:t>
        <a:bodyPr/>
        <a:lstStyle/>
        <a:p>
          <a:endParaRPr lang="pt-BR"/>
        </a:p>
      </dgm:t>
    </dgm:pt>
    <dgm:pt modelId="{DB78E5A2-A6CF-4DBC-9462-415205C8F7A1}" type="pres">
      <dgm:prSet presAssocID="{7A5F406A-67BA-4A27-A809-E91671AFBDA8}" presName="hierRoot2" presStyleCnt="0">
        <dgm:presLayoutVars>
          <dgm:hierBranch val="init"/>
        </dgm:presLayoutVars>
      </dgm:prSet>
      <dgm:spPr/>
    </dgm:pt>
    <dgm:pt modelId="{9F80591A-F3B7-4B7E-9566-4FC033542553}" type="pres">
      <dgm:prSet presAssocID="{7A5F406A-67BA-4A27-A809-E91671AFBDA8}" presName="rootComposite" presStyleCnt="0"/>
      <dgm:spPr/>
    </dgm:pt>
    <dgm:pt modelId="{34C4AA3A-7142-4912-80C1-DAF663F90141}" type="pres">
      <dgm:prSet presAssocID="{7A5F406A-67BA-4A27-A809-E91671AFBDA8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B89563-7948-435D-809B-A35A975BA71D}" type="pres">
      <dgm:prSet presAssocID="{7A5F406A-67BA-4A27-A809-E91671AFBDA8}" presName="rootConnector" presStyleLbl="node4" presStyleIdx="0" presStyleCnt="3"/>
      <dgm:spPr/>
      <dgm:t>
        <a:bodyPr/>
        <a:lstStyle/>
        <a:p>
          <a:endParaRPr lang="pt-BR"/>
        </a:p>
      </dgm:t>
    </dgm:pt>
    <dgm:pt modelId="{D8597332-EE3C-43DC-B6DD-995D6D6857E7}" type="pres">
      <dgm:prSet presAssocID="{7A5F406A-67BA-4A27-A809-E91671AFBDA8}" presName="hierChild4" presStyleCnt="0"/>
      <dgm:spPr/>
    </dgm:pt>
    <dgm:pt modelId="{852B174C-BE99-44C9-B30F-872C62A9B651}" type="pres">
      <dgm:prSet presAssocID="{7CF45D6F-AE1F-4E78-83A5-F61F67026586}" presName="Name64" presStyleLbl="parChTrans1D4" presStyleIdx="1" presStyleCnt="4"/>
      <dgm:spPr/>
      <dgm:t>
        <a:bodyPr/>
        <a:lstStyle/>
        <a:p>
          <a:endParaRPr lang="pt-BR"/>
        </a:p>
      </dgm:t>
    </dgm:pt>
    <dgm:pt modelId="{D6601327-F280-4438-9A6E-B8CE83724ECE}" type="pres">
      <dgm:prSet presAssocID="{62A31253-96D9-49F8-A4BF-1E12B0593A6C}" presName="hierRoot2" presStyleCnt="0">
        <dgm:presLayoutVars>
          <dgm:hierBranch val="init"/>
        </dgm:presLayoutVars>
      </dgm:prSet>
      <dgm:spPr/>
    </dgm:pt>
    <dgm:pt modelId="{10F33E3B-C71C-4DE9-BC00-76625DFA1CDD}" type="pres">
      <dgm:prSet presAssocID="{62A31253-96D9-49F8-A4BF-1E12B0593A6C}" presName="rootComposite" presStyleCnt="0"/>
      <dgm:spPr/>
    </dgm:pt>
    <dgm:pt modelId="{97F24C4B-F66D-43F4-A15C-8FB2F9AC3FB5}" type="pres">
      <dgm:prSet presAssocID="{62A31253-96D9-49F8-A4BF-1E12B0593A6C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3B9C94-73B3-466B-AFED-1E33937A920C}" type="pres">
      <dgm:prSet presAssocID="{62A31253-96D9-49F8-A4BF-1E12B0593A6C}" presName="rootConnector" presStyleLbl="node4" presStyleIdx="1" presStyleCnt="3"/>
      <dgm:spPr/>
      <dgm:t>
        <a:bodyPr/>
        <a:lstStyle/>
        <a:p>
          <a:endParaRPr lang="pt-BR"/>
        </a:p>
      </dgm:t>
    </dgm:pt>
    <dgm:pt modelId="{574A1EE0-04F2-4C1C-B91D-9718E2991355}" type="pres">
      <dgm:prSet presAssocID="{62A31253-96D9-49F8-A4BF-1E12B0593A6C}" presName="hierChild4" presStyleCnt="0"/>
      <dgm:spPr/>
    </dgm:pt>
    <dgm:pt modelId="{8F9E8DAF-66F5-4871-803D-688D8110A93A}" type="pres">
      <dgm:prSet presAssocID="{62A31253-96D9-49F8-A4BF-1E12B0593A6C}" presName="hierChild5" presStyleCnt="0"/>
      <dgm:spPr/>
    </dgm:pt>
    <dgm:pt modelId="{AE5B1E4A-17C8-48C7-8201-B57034D45C8B}" type="pres">
      <dgm:prSet presAssocID="{6C99AC44-17B6-4DE3-B1C5-2A29ED0E99B2}" presName="Name64" presStyleLbl="parChTrans1D4" presStyleIdx="2" presStyleCnt="4"/>
      <dgm:spPr/>
      <dgm:t>
        <a:bodyPr/>
        <a:lstStyle/>
        <a:p>
          <a:endParaRPr lang="pt-BR"/>
        </a:p>
      </dgm:t>
    </dgm:pt>
    <dgm:pt modelId="{2FCD6092-2EDE-4AA7-BA4C-79A56A737395}" type="pres">
      <dgm:prSet presAssocID="{839DCCC0-68ED-4D64-A268-9F0011492BD5}" presName="hierRoot2" presStyleCnt="0">
        <dgm:presLayoutVars>
          <dgm:hierBranch val="init"/>
        </dgm:presLayoutVars>
      </dgm:prSet>
      <dgm:spPr/>
    </dgm:pt>
    <dgm:pt modelId="{DD98C2C9-EF76-498C-81E8-3137EA0A0095}" type="pres">
      <dgm:prSet presAssocID="{839DCCC0-68ED-4D64-A268-9F0011492BD5}" presName="rootComposite" presStyleCnt="0"/>
      <dgm:spPr/>
    </dgm:pt>
    <dgm:pt modelId="{44BB505E-6DCB-45B9-B890-01B8BF699CCD}" type="pres">
      <dgm:prSet presAssocID="{839DCCC0-68ED-4D64-A268-9F0011492BD5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5292F9-94F6-4254-823C-DC1F84E8CFE2}" type="pres">
      <dgm:prSet presAssocID="{839DCCC0-68ED-4D64-A268-9F0011492BD5}" presName="rootConnector" presStyleLbl="node4" presStyleIdx="2" presStyleCnt="3"/>
      <dgm:spPr/>
      <dgm:t>
        <a:bodyPr/>
        <a:lstStyle/>
        <a:p>
          <a:endParaRPr lang="pt-BR"/>
        </a:p>
      </dgm:t>
    </dgm:pt>
    <dgm:pt modelId="{A7131EE4-6E2A-4D5E-BE4A-7F57AE59F585}" type="pres">
      <dgm:prSet presAssocID="{839DCCC0-68ED-4D64-A268-9F0011492BD5}" presName="hierChild4" presStyleCnt="0"/>
      <dgm:spPr/>
    </dgm:pt>
    <dgm:pt modelId="{91EAB768-B1C9-42B2-A29D-AD5B20FF7062}" type="pres">
      <dgm:prSet presAssocID="{839DCCC0-68ED-4D64-A268-9F0011492BD5}" presName="hierChild5" presStyleCnt="0"/>
      <dgm:spPr/>
    </dgm:pt>
    <dgm:pt modelId="{EF16B10F-78E0-4070-88AB-FF5D9D889CCC}" type="pres">
      <dgm:prSet presAssocID="{7A5F406A-67BA-4A27-A809-E91671AFBDA8}" presName="hierChild5" presStyleCnt="0"/>
      <dgm:spPr/>
    </dgm:pt>
    <dgm:pt modelId="{654DDBCC-9CA1-43A6-9465-5D43003239F2}" type="pres">
      <dgm:prSet presAssocID="{9F38A710-4BCD-47E4-9F83-1D1926E9E569}" presName="hierChild5" presStyleCnt="0"/>
      <dgm:spPr/>
    </dgm:pt>
    <dgm:pt modelId="{1681EFEA-1060-41E6-A5DD-51C40A3E5E22}" type="pres">
      <dgm:prSet presAssocID="{7357FD39-779D-4E54-BB2C-C82C0E41EED7}" presName="Name115" presStyleLbl="parChTrans1D4" presStyleIdx="3" presStyleCnt="4"/>
      <dgm:spPr/>
      <dgm:t>
        <a:bodyPr/>
        <a:lstStyle/>
        <a:p>
          <a:endParaRPr lang="pt-BR"/>
        </a:p>
      </dgm:t>
    </dgm:pt>
    <dgm:pt modelId="{536A139C-2304-4D0F-9FB9-531762BDBDD4}" type="pres">
      <dgm:prSet presAssocID="{79AD33FB-F4F9-4B01-AA4C-F88A90486519}" presName="hierRoot3" presStyleCnt="0">
        <dgm:presLayoutVars>
          <dgm:hierBranch val="init"/>
        </dgm:presLayoutVars>
      </dgm:prSet>
      <dgm:spPr/>
    </dgm:pt>
    <dgm:pt modelId="{67912DCC-8739-48E0-901B-8C1A5046C0B6}" type="pres">
      <dgm:prSet presAssocID="{79AD33FB-F4F9-4B01-AA4C-F88A90486519}" presName="rootComposite3" presStyleCnt="0"/>
      <dgm:spPr/>
    </dgm:pt>
    <dgm:pt modelId="{EEC5B997-81E7-414E-B02B-481A2EB38603}" type="pres">
      <dgm:prSet presAssocID="{79AD33FB-F4F9-4B01-AA4C-F88A90486519}" presName="rootText3" presStyleLbl="asst3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58995EE-B584-4B25-91F0-C32C74B5B1F2}" type="pres">
      <dgm:prSet presAssocID="{79AD33FB-F4F9-4B01-AA4C-F88A90486519}" presName="rootConnector3" presStyleLbl="asst3" presStyleIdx="0" presStyleCnt="1"/>
      <dgm:spPr/>
      <dgm:t>
        <a:bodyPr/>
        <a:lstStyle/>
        <a:p>
          <a:endParaRPr lang="pt-BR"/>
        </a:p>
      </dgm:t>
    </dgm:pt>
    <dgm:pt modelId="{7919D8F8-275F-47EA-889C-56F62F420FB0}" type="pres">
      <dgm:prSet presAssocID="{79AD33FB-F4F9-4B01-AA4C-F88A90486519}" presName="hierChild6" presStyleCnt="0"/>
      <dgm:spPr/>
    </dgm:pt>
    <dgm:pt modelId="{38C9B3F8-75C2-4666-94C8-69A6520163A1}" type="pres">
      <dgm:prSet presAssocID="{79AD33FB-F4F9-4B01-AA4C-F88A90486519}" presName="hierChild7" presStyleCnt="0"/>
      <dgm:spPr/>
    </dgm:pt>
    <dgm:pt modelId="{93CF3C85-7050-41D0-B8A9-F95FBD2AB668}" type="pres">
      <dgm:prSet presAssocID="{8FA256B2-6580-4260-ABD1-F661BBFAE63C}" presName="Name64" presStyleLbl="parChTrans1D3" presStyleIdx="1" presStyleCnt="2"/>
      <dgm:spPr/>
      <dgm:t>
        <a:bodyPr/>
        <a:lstStyle/>
        <a:p>
          <a:endParaRPr lang="pt-BR"/>
        </a:p>
      </dgm:t>
    </dgm:pt>
    <dgm:pt modelId="{A7519D11-78AE-4512-A352-262777ADED12}" type="pres">
      <dgm:prSet presAssocID="{7ADD38B3-499B-4F4B-A103-40E483527A6A}" presName="hierRoot2" presStyleCnt="0">
        <dgm:presLayoutVars>
          <dgm:hierBranch val="init"/>
        </dgm:presLayoutVars>
      </dgm:prSet>
      <dgm:spPr/>
    </dgm:pt>
    <dgm:pt modelId="{0BFDC4E2-F5F6-44F5-BAFB-3C7C840F75D1}" type="pres">
      <dgm:prSet presAssocID="{7ADD38B3-499B-4F4B-A103-40E483527A6A}" presName="rootComposite" presStyleCnt="0"/>
      <dgm:spPr/>
    </dgm:pt>
    <dgm:pt modelId="{7C0E30E9-FA1F-4541-95ED-93E23BA22CED}" type="pres">
      <dgm:prSet presAssocID="{7ADD38B3-499B-4F4B-A103-40E483527A6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67E80E-6EB4-48A0-87FE-1B61688F9320}" type="pres">
      <dgm:prSet presAssocID="{7ADD38B3-499B-4F4B-A103-40E483527A6A}" presName="rootConnector" presStyleLbl="node3" presStyleIdx="1" presStyleCnt="2"/>
      <dgm:spPr/>
      <dgm:t>
        <a:bodyPr/>
        <a:lstStyle/>
        <a:p>
          <a:endParaRPr lang="pt-BR"/>
        </a:p>
      </dgm:t>
    </dgm:pt>
    <dgm:pt modelId="{0A8204A5-F284-4019-BCC9-A5C7F45B5613}" type="pres">
      <dgm:prSet presAssocID="{7ADD38B3-499B-4F4B-A103-40E483527A6A}" presName="hierChild4" presStyleCnt="0"/>
      <dgm:spPr/>
    </dgm:pt>
    <dgm:pt modelId="{3348A416-A316-483A-A639-647F15890656}" type="pres">
      <dgm:prSet presAssocID="{7ADD38B3-499B-4F4B-A103-40E483527A6A}" presName="hierChild5" presStyleCnt="0"/>
      <dgm:spPr/>
    </dgm:pt>
    <dgm:pt modelId="{AC4BCAEB-1787-4003-8FEC-B00F1AD6D2EB}" type="pres">
      <dgm:prSet presAssocID="{09A42492-0178-404B-8CCD-C1EC0CD476F1}" presName="hierChild5" presStyleCnt="0"/>
      <dgm:spPr/>
    </dgm:pt>
    <dgm:pt modelId="{EAC9CE93-D19A-47E4-89AE-320CA354ECA4}" type="pres">
      <dgm:prSet presAssocID="{44F40AA3-B889-4692-B5D8-E93DBB875193}" presName="hierChild3" presStyleCnt="0"/>
      <dgm:spPr/>
    </dgm:pt>
  </dgm:ptLst>
  <dgm:cxnLst>
    <dgm:cxn modelId="{BE1B4EE5-14B5-43E9-86E4-2FDDA86A896D}" srcId="{6D9FB782-9C15-41C7-9560-1A274F40E8BF}" destId="{44F40AA3-B889-4692-B5D8-E93DBB875193}" srcOrd="0" destOrd="0" parTransId="{465338AB-E307-4AA3-A078-FDE776E3F62C}" sibTransId="{00608DB9-26C1-4167-BDCB-65BCCCA24F0B}"/>
    <dgm:cxn modelId="{8ABD1C2E-6D96-40E0-B98B-129F60EAA17E}" type="presOf" srcId="{7357FD39-779D-4E54-BB2C-C82C0E41EED7}" destId="{1681EFEA-1060-41E6-A5DD-51C40A3E5E22}" srcOrd="0" destOrd="0" presId="urn:microsoft.com/office/officeart/2009/3/layout/HorizontalOrganizationChart"/>
    <dgm:cxn modelId="{22CE9DFB-AEF7-46B1-9A24-AD545FB114BF}" srcId="{9F38A710-4BCD-47E4-9F83-1D1926E9E569}" destId="{79AD33FB-F4F9-4B01-AA4C-F88A90486519}" srcOrd="1" destOrd="0" parTransId="{7357FD39-779D-4E54-BB2C-C82C0E41EED7}" sibTransId="{9ED895AD-66C7-4CFA-9C6E-DB59891F8709}"/>
    <dgm:cxn modelId="{16AF75DF-C170-4E5A-9E1E-E8B8C64814E5}" type="presOf" srcId="{7A5F406A-67BA-4A27-A809-E91671AFBDA8}" destId="{34C4AA3A-7142-4912-80C1-DAF663F90141}" srcOrd="0" destOrd="0" presId="urn:microsoft.com/office/officeart/2009/3/layout/HorizontalOrganizationChart"/>
    <dgm:cxn modelId="{0BAF7401-7E8B-4044-87D6-65E66BC83542}" type="presOf" srcId="{09A42492-0178-404B-8CCD-C1EC0CD476F1}" destId="{6232FDC9-3A17-49C1-9214-874CF31DC0C9}" srcOrd="1" destOrd="0" presId="urn:microsoft.com/office/officeart/2009/3/layout/HorizontalOrganizationChart"/>
    <dgm:cxn modelId="{7A7D225D-0B82-4A1C-9A91-0F9151DF6980}" type="presOf" srcId="{7ADD38B3-499B-4F4B-A103-40E483527A6A}" destId="{CE67E80E-6EB4-48A0-87FE-1B61688F9320}" srcOrd="1" destOrd="0" presId="urn:microsoft.com/office/officeart/2009/3/layout/HorizontalOrganizationChart"/>
    <dgm:cxn modelId="{E85D4F3B-65B7-4890-821E-11DD48ECE4FA}" type="presOf" srcId="{6C99AC44-17B6-4DE3-B1C5-2A29ED0E99B2}" destId="{AE5B1E4A-17C8-48C7-8201-B57034D45C8B}" srcOrd="0" destOrd="0" presId="urn:microsoft.com/office/officeart/2009/3/layout/HorizontalOrganizationChart"/>
    <dgm:cxn modelId="{397799C6-6000-4F9B-A232-5A1B86B3D141}" type="presOf" srcId="{79AD33FB-F4F9-4B01-AA4C-F88A90486519}" destId="{E58995EE-B584-4B25-91F0-C32C74B5B1F2}" srcOrd="1" destOrd="0" presId="urn:microsoft.com/office/officeart/2009/3/layout/HorizontalOrganizationChart"/>
    <dgm:cxn modelId="{A5B2229F-0B4D-4CDC-B679-968B09FF8A0B}" type="presOf" srcId="{A817409E-D1F7-4648-88CC-C725C30F481F}" destId="{F3E21A1A-AC14-4B24-B383-D55B9F19291E}" srcOrd="0" destOrd="0" presId="urn:microsoft.com/office/officeart/2009/3/layout/HorizontalOrganizationChart"/>
    <dgm:cxn modelId="{024542D3-A987-4F6E-A551-53B9BB937738}" type="presOf" srcId="{839DCCC0-68ED-4D64-A268-9F0011492BD5}" destId="{D35292F9-94F6-4254-823C-DC1F84E8CFE2}" srcOrd="1" destOrd="0" presId="urn:microsoft.com/office/officeart/2009/3/layout/HorizontalOrganizationChart"/>
    <dgm:cxn modelId="{ED1E20B1-C59F-4937-8D9B-DC7AAAD9E253}" type="presOf" srcId="{7ADD38B3-499B-4F4B-A103-40E483527A6A}" destId="{7C0E30E9-FA1F-4541-95ED-93E23BA22CED}" srcOrd="0" destOrd="0" presId="urn:microsoft.com/office/officeart/2009/3/layout/HorizontalOrganizationChart"/>
    <dgm:cxn modelId="{01C4438C-F09D-4B6C-BD9E-56FBEBA131A1}" type="presOf" srcId="{6D9FB782-9C15-41C7-9560-1A274F40E8BF}" destId="{423F7C0B-328B-461D-937F-2D03964F199E}" srcOrd="0" destOrd="0" presId="urn:microsoft.com/office/officeart/2009/3/layout/HorizontalOrganizationChart"/>
    <dgm:cxn modelId="{CCA25A94-2561-4580-A8F4-2788638FFDDD}" type="presOf" srcId="{08A8FD50-AC97-46AE-8C15-1F6119C1D350}" destId="{7135A37C-BD20-456F-B045-6261649B610D}" srcOrd="0" destOrd="0" presId="urn:microsoft.com/office/officeart/2009/3/layout/HorizontalOrganizationChart"/>
    <dgm:cxn modelId="{BAC06AD4-35FE-4283-BF97-DDDEC9303B6E}" type="presOf" srcId="{44F40AA3-B889-4692-B5D8-E93DBB875193}" destId="{CC49E7DA-3435-47BA-94AD-31D508AC6A73}" srcOrd="0" destOrd="0" presId="urn:microsoft.com/office/officeart/2009/3/layout/HorizontalOrganizationChart"/>
    <dgm:cxn modelId="{CDFECA27-0B3D-4DA4-93AE-AF5589E154D4}" type="presOf" srcId="{0F53F57E-30C1-4736-A7F1-CA111914B6F8}" destId="{44E51239-25F0-40C4-B116-217A951D8F45}" srcOrd="0" destOrd="0" presId="urn:microsoft.com/office/officeart/2009/3/layout/HorizontalOrganizationChart"/>
    <dgm:cxn modelId="{5C9011CE-0984-4DFD-B518-D54453AFC158}" type="presOf" srcId="{62A31253-96D9-49F8-A4BF-1E12B0593A6C}" destId="{97F24C4B-F66D-43F4-A15C-8FB2F9AC3FB5}" srcOrd="0" destOrd="0" presId="urn:microsoft.com/office/officeart/2009/3/layout/HorizontalOrganizationChart"/>
    <dgm:cxn modelId="{4ADE5E82-1120-4356-9FFB-04A2368AED35}" type="presOf" srcId="{62A31253-96D9-49F8-A4BF-1E12B0593A6C}" destId="{EF3B9C94-73B3-466B-AFED-1E33937A920C}" srcOrd="1" destOrd="0" presId="urn:microsoft.com/office/officeart/2009/3/layout/HorizontalOrganizationChart"/>
    <dgm:cxn modelId="{F748D0EF-3F50-4B12-82EB-183DC5662222}" type="presOf" srcId="{44F40AA3-B889-4692-B5D8-E93DBB875193}" destId="{75A20CF3-755C-4C43-970C-4377FE7A2BDA}" srcOrd="1" destOrd="0" presId="urn:microsoft.com/office/officeart/2009/3/layout/HorizontalOrganizationChart"/>
    <dgm:cxn modelId="{AC2DBC74-D826-4BA5-A3CF-6FE6423FBE69}" type="presOf" srcId="{9F38A710-4BCD-47E4-9F83-1D1926E9E569}" destId="{2AEAD0D1-9DBD-4835-BBC7-D9A696CE393B}" srcOrd="0" destOrd="0" presId="urn:microsoft.com/office/officeart/2009/3/layout/HorizontalOrganizationChart"/>
    <dgm:cxn modelId="{1465B0EC-5298-47E9-9E44-2952DEAF9AAE}" type="presOf" srcId="{09A42492-0178-404B-8CCD-C1EC0CD476F1}" destId="{4BFA4233-D400-4013-9122-79AD8BDEBC40}" srcOrd="0" destOrd="0" presId="urn:microsoft.com/office/officeart/2009/3/layout/HorizontalOrganizationChart"/>
    <dgm:cxn modelId="{CD57E793-5DEB-4F1F-B9BB-0FEFCFDFA92B}" srcId="{44F40AA3-B889-4692-B5D8-E93DBB875193}" destId="{09A42492-0178-404B-8CCD-C1EC0CD476F1}" srcOrd="0" destOrd="0" parTransId="{A817409E-D1F7-4648-88CC-C725C30F481F}" sibTransId="{D04161A8-28F4-4B80-AAAF-F75D30904524}"/>
    <dgm:cxn modelId="{B4AA7937-04DE-4473-9C82-9583DB3C78BA}" srcId="{09A42492-0178-404B-8CCD-C1EC0CD476F1}" destId="{7ADD38B3-499B-4F4B-A103-40E483527A6A}" srcOrd="1" destOrd="0" parTransId="{8FA256B2-6580-4260-ABD1-F661BBFAE63C}" sibTransId="{C7D03224-0598-420D-B4D0-BFA1D0952596}"/>
    <dgm:cxn modelId="{318B0997-C1D3-4061-8FC3-0DA887620618}" srcId="{09A42492-0178-404B-8CCD-C1EC0CD476F1}" destId="{9F38A710-4BCD-47E4-9F83-1D1926E9E569}" srcOrd="0" destOrd="0" parTransId="{08A8FD50-AC97-46AE-8C15-1F6119C1D350}" sibTransId="{0935A26A-9D9A-46A4-AD45-842FF0D362B4}"/>
    <dgm:cxn modelId="{C573280A-CFBA-4E2B-A229-0D7713E9F30D}" type="presOf" srcId="{7CF45D6F-AE1F-4E78-83A5-F61F67026586}" destId="{852B174C-BE99-44C9-B30F-872C62A9B651}" srcOrd="0" destOrd="0" presId="urn:microsoft.com/office/officeart/2009/3/layout/HorizontalOrganizationChart"/>
    <dgm:cxn modelId="{9E7DB0D2-08A0-458A-A8C2-30DB786A00E6}" type="presOf" srcId="{7A5F406A-67BA-4A27-A809-E91671AFBDA8}" destId="{61B89563-7948-435D-809B-A35A975BA71D}" srcOrd="1" destOrd="0" presId="urn:microsoft.com/office/officeart/2009/3/layout/HorizontalOrganizationChart"/>
    <dgm:cxn modelId="{A4671219-A942-400F-8A97-512F8B52FB4D}" srcId="{7A5F406A-67BA-4A27-A809-E91671AFBDA8}" destId="{839DCCC0-68ED-4D64-A268-9F0011492BD5}" srcOrd="1" destOrd="0" parTransId="{6C99AC44-17B6-4DE3-B1C5-2A29ED0E99B2}" sibTransId="{2D991B52-506E-4931-B290-04C26BF8B453}"/>
    <dgm:cxn modelId="{ABBE5CD9-33BC-48B9-AE25-75AEE4CD96B0}" type="presOf" srcId="{8FA256B2-6580-4260-ABD1-F661BBFAE63C}" destId="{93CF3C85-7050-41D0-B8A9-F95FBD2AB668}" srcOrd="0" destOrd="0" presId="urn:microsoft.com/office/officeart/2009/3/layout/HorizontalOrganizationChart"/>
    <dgm:cxn modelId="{4A0B9759-8C4B-4FA3-B06D-E0AC395E6139}" type="presOf" srcId="{839DCCC0-68ED-4D64-A268-9F0011492BD5}" destId="{44BB505E-6DCB-45B9-B890-01B8BF699CCD}" srcOrd="0" destOrd="0" presId="urn:microsoft.com/office/officeart/2009/3/layout/HorizontalOrganizationChart"/>
    <dgm:cxn modelId="{AB2AAF33-88BC-4DA8-B282-8B2FADDD5AB4}" srcId="{9F38A710-4BCD-47E4-9F83-1D1926E9E569}" destId="{7A5F406A-67BA-4A27-A809-E91671AFBDA8}" srcOrd="0" destOrd="0" parTransId="{0F53F57E-30C1-4736-A7F1-CA111914B6F8}" sibTransId="{659883D6-41E2-4449-96BE-B00DBE2A1E75}"/>
    <dgm:cxn modelId="{72C2062B-657B-4CA9-906E-D21CF3D066C5}" type="presOf" srcId="{9F38A710-4BCD-47E4-9F83-1D1926E9E569}" destId="{73C55471-AF02-4FB4-9FBB-C54F1EE3491F}" srcOrd="1" destOrd="0" presId="urn:microsoft.com/office/officeart/2009/3/layout/HorizontalOrganizationChart"/>
    <dgm:cxn modelId="{57944221-0B5F-468F-A2DA-869075F50109}" srcId="{7A5F406A-67BA-4A27-A809-E91671AFBDA8}" destId="{62A31253-96D9-49F8-A4BF-1E12B0593A6C}" srcOrd="0" destOrd="0" parTransId="{7CF45D6F-AE1F-4E78-83A5-F61F67026586}" sibTransId="{C130C5D9-9D77-4219-B439-305B04EEDD85}"/>
    <dgm:cxn modelId="{19EA8190-0FB0-4BEE-B6A2-EC5F5ABF86C4}" type="presOf" srcId="{79AD33FB-F4F9-4B01-AA4C-F88A90486519}" destId="{EEC5B997-81E7-414E-B02B-481A2EB38603}" srcOrd="0" destOrd="0" presId="urn:microsoft.com/office/officeart/2009/3/layout/HorizontalOrganizationChart"/>
    <dgm:cxn modelId="{D52D6172-AEBB-489F-925B-F3F801471C72}" type="presParOf" srcId="{423F7C0B-328B-461D-937F-2D03964F199E}" destId="{232492BE-324A-4CE1-894A-FE76D45AB689}" srcOrd="0" destOrd="0" presId="urn:microsoft.com/office/officeart/2009/3/layout/HorizontalOrganizationChart"/>
    <dgm:cxn modelId="{0E7E34DD-16A6-41C9-BF2F-96EC1FC9484F}" type="presParOf" srcId="{232492BE-324A-4CE1-894A-FE76D45AB689}" destId="{C5DF6176-D383-49E7-BDBB-2805DC88B7B7}" srcOrd="0" destOrd="0" presId="urn:microsoft.com/office/officeart/2009/3/layout/HorizontalOrganizationChart"/>
    <dgm:cxn modelId="{DFFDDFE5-355B-45DE-B3B6-82F112022DC5}" type="presParOf" srcId="{C5DF6176-D383-49E7-BDBB-2805DC88B7B7}" destId="{CC49E7DA-3435-47BA-94AD-31D508AC6A73}" srcOrd="0" destOrd="0" presId="urn:microsoft.com/office/officeart/2009/3/layout/HorizontalOrganizationChart"/>
    <dgm:cxn modelId="{3C305816-3147-413E-B396-4B6A8BCAC6B0}" type="presParOf" srcId="{C5DF6176-D383-49E7-BDBB-2805DC88B7B7}" destId="{75A20CF3-755C-4C43-970C-4377FE7A2BDA}" srcOrd="1" destOrd="0" presId="urn:microsoft.com/office/officeart/2009/3/layout/HorizontalOrganizationChart"/>
    <dgm:cxn modelId="{045227CC-205C-4FED-ACE0-F9C8A6D22CF8}" type="presParOf" srcId="{232492BE-324A-4CE1-894A-FE76D45AB689}" destId="{DDF33C55-5AC4-4ADF-BD31-D614B3265C5A}" srcOrd="1" destOrd="0" presId="urn:microsoft.com/office/officeart/2009/3/layout/HorizontalOrganizationChart"/>
    <dgm:cxn modelId="{82D866F5-3908-49A7-B21E-BC6F3E6FE590}" type="presParOf" srcId="{DDF33C55-5AC4-4ADF-BD31-D614B3265C5A}" destId="{F3E21A1A-AC14-4B24-B383-D55B9F19291E}" srcOrd="0" destOrd="0" presId="urn:microsoft.com/office/officeart/2009/3/layout/HorizontalOrganizationChart"/>
    <dgm:cxn modelId="{B7530585-A68D-4C63-9432-1DE7265A1846}" type="presParOf" srcId="{DDF33C55-5AC4-4ADF-BD31-D614B3265C5A}" destId="{C4031DFE-A96E-402D-A3EB-660974826F09}" srcOrd="1" destOrd="0" presId="urn:microsoft.com/office/officeart/2009/3/layout/HorizontalOrganizationChart"/>
    <dgm:cxn modelId="{C7888463-E062-4E59-9004-88C42E7CF3EF}" type="presParOf" srcId="{C4031DFE-A96E-402D-A3EB-660974826F09}" destId="{EB9C3A93-AFA6-4E2A-AA6F-F178DA09EFA2}" srcOrd="0" destOrd="0" presId="urn:microsoft.com/office/officeart/2009/3/layout/HorizontalOrganizationChart"/>
    <dgm:cxn modelId="{452B8102-0A95-4453-8067-CA0DEEB2F1BA}" type="presParOf" srcId="{EB9C3A93-AFA6-4E2A-AA6F-F178DA09EFA2}" destId="{4BFA4233-D400-4013-9122-79AD8BDEBC40}" srcOrd="0" destOrd="0" presId="urn:microsoft.com/office/officeart/2009/3/layout/HorizontalOrganizationChart"/>
    <dgm:cxn modelId="{595D94DA-DFC6-4BD7-8393-F9EAF6F83A7C}" type="presParOf" srcId="{EB9C3A93-AFA6-4E2A-AA6F-F178DA09EFA2}" destId="{6232FDC9-3A17-49C1-9214-874CF31DC0C9}" srcOrd="1" destOrd="0" presId="urn:microsoft.com/office/officeart/2009/3/layout/HorizontalOrganizationChart"/>
    <dgm:cxn modelId="{E2441909-4458-428F-94EE-66F4B4765236}" type="presParOf" srcId="{C4031DFE-A96E-402D-A3EB-660974826F09}" destId="{272904BD-1A0D-4838-BB4D-3E4367A2C4D3}" srcOrd="1" destOrd="0" presId="urn:microsoft.com/office/officeart/2009/3/layout/HorizontalOrganizationChart"/>
    <dgm:cxn modelId="{A710FC87-4F90-445D-BAFE-447CF9619CC4}" type="presParOf" srcId="{272904BD-1A0D-4838-BB4D-3E4367A2C4D3}" destId="{7135A37C-BD20-456F-B045-6261649B610D}" srcOrd="0" destOrd="0" presId="urn:microsoft.com/office/officeart/2009/3/layout/HorizontalOrganizationChart"/>
    <dgm:cxn modelId="{A324FCD0-6E47-4341-ACAC-FD63072DB25A}" type="presParOf" srcId="{272904BD-1A0D-4838-BB4D-3E4367A2C4D3}" destId="{D8F84667-ECA9-4E43-AA88-D2E1E1E83093}" srcOrd="1" destOrd="0" presId="urn:microsoft.com/office/officeart/2009/3/layout/HorizontalOrganizationChart"/>
    <dgm:cxn modelId="{918BA1B2-7C80-4CA7-8A0B-C32EAED3A43D}" type="presParOf" srcId="{D8F84667-ECA9-4E43-AA88-D2E1E1E83093}" destId="{351772EC-86AC-4976-B378-B26C97818D42}" srcOrd="0" destOrd="0" presId="urn:microsoft.com/office/officeart/2009/3/layout/HorizontalOrganizationChart"/>
    <dgm:cxn modelId="{74AE9A11-93CC-4B07-B104-8BCFCB9F843D}" type="presParOf" srcId="{351772EC-86AC-4976-B378-B26C97818D42}" destId="{2AEAD0D1-9DBD-4835-BBC7-D9A696CE393B}" srcOrd="0" destOrd="0" presId="urn:microsoft.com/office/officeart/2009/3/layout/HorizontalOrganizationChart"/>
    <dgm:cxn modelId="{BAAFA7B7-B21C-4E8C-B75B-16BED6D1BA63}" type="presParOf" srcId="{351772EC-86AC-4976-B378-B26C97818D42}" destId="{73C55471-AF02-4FB4-9FBB-C54F1EE3491F}" srcOrd="1" destOrd="0" presId="urn:microsoft.com/office/officeart/2009/3/layout/HorizontalOrganizationChart"/>
    <dgm:cxn modelId="{744342B6-82C4-41AB-AB35-C420E68BB93F}" type="presParOf" srcId="{D8F84667-ECA9-4E43-AA88-D2E1E1E83093}" destId="{39165C59-A88F-4AB4-808C-123D7E4B97DF}" srcOrd="1" destOrd="0" presId="urn:microsoft.com/office/officeart/2009/3/layout/HorizontalOrganizationChart"/>
    <dgm:cxn modelId="{3B1D514D-2EDF-4260-8CDA-84CBB42DA9FD}" type="presParOf" srcId="{39165C59-A88F-4AB4-808C-123D7E4B97DF}" destId="{44E51239-25F0-40C4-B116-217A951D8F45}" srcOrd="0" destOrd="0" presId="urn:microsoft.com/office/officeart/2009/3/layout/HorizontalOrganizationChart"/>
    <dgm:cxn modelId="{8B1875F5-46E4-4AD5-B8AC-1ECDBCF64ECB}" type="presParOf" srcId="{39165C59-A88F-4AB4-808C-123D7E4B97DF}" destId="{DB78E5A2-A6CF-4DBC-9462-415205C8F7A1}" srcOrd="1" destOrd="0" presId="urn:microsoft.com/office/officeart/2009/3/layout/HorizontalOrganizationChart"/>
    <dgm:cxn modelId="{EE1C2680-1F57-4BA1-9114-A85360735179}" type="presParOf" srcId="{DB78E5A2-A6CF-4DBC-9462-415205C8F7A1}" destId="{9F80591A-F3B7-4B7E-9566-4FC033542553}" srcOrd="0" destOrd="0" presId="urn:microsoft.com/office/officeart/2009/3/layout/HorizontalOrganizationChart"/>
    <dgm:cxn modelId="{C1A13768-23D7-4CA9-8D09-3A03D4501023}" type="presParOf" srcId="{9F80591A-F3B7-4B7E-9566-4FC033542553}" destId="{34C4AA3A-7142-4912-80C1-DAF663F90141}" srcOrd="0" destOrd="0" presId="urn:microsoft.com/office/officeart/2009/3/layout/HorizontalOrganizationChart"/>
    <dgm:cxn modelId="{A4848912-DB63-49AD-B451-9F9CF5DCF5EE}" type="presParOf" srcId="{9F80591A-F3B7-4B7E-9566-4FC033542553}" destId="{61B89563-7948-435D-809B-A35A975BA71D}" srcOrd="1" destOrd="0" presId="urn:microsoft.com/office/officeart/2009/3/layout/HorizontalOrganizationChart"/>
    <dgm:cxn modelId="{28FB920C-3794-4328-BEA9-F74FC2789369}" type="presParOf" srcId="{DB78E5A2-A6CF-4DBC-9462-415205C8F7A1}" destId="{D8597332-EE3C-43DC-B6DD-995D6D6857E7}" srcOrd="1" destOrd="0" presId="urn:microsoft.com/office/officeart/2009/3/layout/HorizontalOrganizationChart"/>
    <dgm:cxn modelId="{EA6B265D-13CB-4D39-B2B6-021978F17D98}" type="presParOf" srcId="{D8597332-EE3C-43DC-B6DD-995D6D6857E7}" destId="{852B174C-BE99-44C9-B30F-872C62A9B651}" srcOrd="0" destOrd="0" presId="urn:microsoft.com/office/officeart/2009/3/layout/HorizontalOrganizationChart"/>
    <dgm:cxn modelId="{B9204ABF-2BFC-45BE-816E-3285BFB7F622}" type="presParOf" srcId="{D8597332-EE3C-43DC-B6DD-995D6D6857E7}" destId="{D6601327-F280-4438-9A6E-B8CE83724ECE}" srcOrd="1" destOrd="0" presId="urn:microsoft.com/office/officeart/2009/3/layout/HorizontalOrganizationChart"/>
    <dgm:cxn modelId="{2551873C-20BB-4C8E-847A-E9DDF0D88488}" type="presParOf" srcId="{D6601327-F280-4438-9A6E-B8CE83724ECE}" destId="{10F33E3B-C71C-4DE9-BC00-76625DFA1CDD}" srcOrd="0" destOrd="0" presId="urn:microsoft.com/office/officeart/2009/3/layout/HorizontalOrganizationChart"/>
    <dgm:cxn modelId="{87284A51-9A61-4AC0-8805-25F04D304895}" type="presParOf" srcId="{10F33E3B-C71C-4DE9-BC00-76625DFA1CDD}" destId="{97F24C4B-F66D-43F4-A15C-8FB2F9AC3FB5}" srcOrd="0" destOrd="0" presId="urn:microsoft.com/office/officeart/2009/3/layout/HorizontalOrganizationChart"/>
    <dgm:cxn modelId="{D11C2D75-9DD6-4FD3-BE3D-2B6D851C2959}" type="presParOf" srcId="{10F33E3B-C71C-4DE9-BC00-76625DFA1CDD}" destId="{EF3B9C94-73B3-466B-AFED-1E33937A920C}" srcOrd="1" destOrd="0" presId="urn:microsoft.com/office/officeart/2009/3/layout/HorizontalOrganizationChart"/>
    <dgm:cxn modelId="{E2A7444A-1D2A-46E4-91ED-68E9FACB5C7F}" type="presParOf" srcId="{D6601327-F280-4438-9A6E-B8CE83724ECE}" destId="{574A1EE0-04F2-4C1C-B91D-9718E2991355}" srcOrd="1" destOrd="0" presId="urn:microsoft.com/office/officeart/2009/3/layout/HorizontalOrganizationChart"/>
    <dgm:cxn modelId="{899E59F7-392C-45A4-8E82-DF004E9B44ED}" type="presParOf" srcId="{D6601327-F280-4438-9A6E-B8CE83724ECE}" destId="{8F9E8DAF-66F5-4871-803D-688D8110A93A}" srcOrd="2" destOrd="0" presId="urn:microsoft.com/office/officeart/2009/3/layout/HorizontalOrganizationChart"/>
    <dgm:cxn modelId="{C8357A5C-9BC7-4867-9F3C-B6FCCFEBE970}" type="presParOf" srcId="{D8597332-EE3C-43DC-B6DD-995D6D6857E7}" destId="{AE5B1E4A-17C8-48C7-8201-B57034D45C8B}" srcOrd="2" destOrd="0" presId="urn:microsoft.com/office/officeart/2009/3/layout/HorizontalOrganizationChart"/>
    <dgm:cxn modelId="{4569D0AC-AFF7-4805-87AF-563FD7145647}" type="presParOf" srcId="{D8597332-EE3C-43DC-B6DD-995D6D6857E7}" destId="{2FCD6092-2EDE-4AA7-BA4C-79A56A737395}" srcOrd="3" destOrd="0" presId="urn:microsoft.com/office/officeart/2009/3/layout/HorizontalOrganizationChart"/>
    <dgm:cxn modelId="{9F416072-DE68-494B-BF6B-AF4D4FC706E2}" type="presParOf" srcId="{2FCD6092-2EDE-4AA7-BA4C-79A56A737395}" destId="{DD98C2C9-EF76-498C-81E8-3137EA0A0095}" srcOrd="0" destOrd="0" presId="urn:microsoft.com/office/officeart/2009/3/layout/HorizontalOrganizationChart"/>
    <dgm:cxn modelId="{B81038CE-101A-4DC9-AFC4-02AC68F04FD2}" type="presParOf" srcId="{DD98C2C9-EF76-498C-81E8-3137EA0A0095}" destId="{44BB505E-6DCB-45B9-B890-01B8BF699CCD}" srcOrd="0" destOrd="0" presId="urn:microsoft.com/office/officeart/2009/3/layout/HorizontalOrganizationChart"/>
    <dgm:cxn modelId="{64289CAF-6C11-4F18-9A13-63C16A593F7C}" type="presParOf" srcId="{DD98C2C9-EF76-498C-81E8-3137EA0A0095}" destId="{D35292F9-94F6-4254-823C-DC1F84E8CFE2}" srcOrd="1" destOrd="0" presId="urn:microsoft.com/office/officeart/2009/3/layout/HorizontalOrganizationChart"/>
    <dgm:cxn modelId="{95BDB459-8524-49D1-9CB8-BE9A54A78B10}" type="presParOf" srcId="{2FCD6092-2EDE-4AA7-BA4C-79A56A737395}" destId="{A7131EE4-6E2A-4D5E-BE4A-7F57AE59F585}" srcOrd="1" destOrd="0" presId="urn:microsoft.com/office/officeart/2009/3/layout/HorizontalOrganizationChart"/>
    <dgm:cxn modelId="{FBACE799-B088-4885-8B62-8DA7F2683671}" type="presParOf" srcId="{2FCD6092-2EDE-4AA7-BA4C-79A56A737395}" destId="{91EAB768-B1C9-42B2-A29D-AD5B20FF7062}" srcOrd="2" destOrd="0" presId="urn:microsoft.com/office/officeart/2009/3/layout/HorizontalOrganizationChart"/>
    <dgm:cxn modelId="{130823CC-B1DB-475E-A08C-F60638CB21B0}" type="presParOf" srcId="{DB78E5A2-A6CF-4DBC-9462-415205C8F7A1}" destId="{EF16B10F-78E0-4070-88AB-FF5D9D889CCC}" srcOrd="2" destOrd="0" presId="urn:microsoft.com/office/officeart/2009/3/layout/HorizontalOrganizationChart"/>
    <dgm:cxn modelId="{04BBB644-D407-4CBF-9A47-FD1BCF15E7A1}" type="presParOf" srcId="{D8F84667-ECA9-4E43-AA88-D2E1E1E83093}" destId="{654DDBCC-9CA1-43A6-9465-5D43003239F2}" srcOrd="2" destOrd="0" presId="urn:microsoft.com/office/officeart/2009/3/layout/HorizontalOrganizationChart"/>
    <dgm:cxn modelId="{B1937BC6-3E6A-4048-97D1-16942ED3D08F}" type="presParOf" srcId="{654DDBCC-9CA1-43A6-9465-5D43003239F2}" destId="{1681EFEA-1060-41E6-A5DD-51C40A3E5E22}" srcOrd="0" destOrd="0" presId="urn:microsoft.com/office/officeart/2009/3/layout/HorizontalOrganizationChart"/>
    <dgm:cxn modelId="{3132DC99-FB3D-41B1-9C1D-DA9C49316EC0}" type="presParOf" srcId="{654DDBCC-9CA1-43A6-9465-5D43003239F2}" destId="{536A139C-2304-4D0F-9FB9-531762BDBDD4}" srcOrd="1" destOrd="0" presId="urn:microsoft.com/office/officeart/2009/3/layout/HorizontalOrganizationChart"/>
    <dgm:cxn modelId="{04210403-8C4F-4E0E-88C6-A13B39C12960}" type="presParOf" srcId="{536A139C-2304-4D0F-9FB9-531762BDBDD4}" destId="{67912DCC-8739-48E0-901B-8C1A5046C0B6}" srcOrd="0" destOrd="0" presId="urn:microsoft.com/office/officeart/2009/3/layout/HorizontalOrganizationChart"/>
    <dgm:cxn modelId="{E59F30D6-3CF3-43AC-B517-240A638BB9CF}" type="presParOf" srcId="{67912DCC-8739-48E0-901B-8C1A5046C0B6}" destId="{EEC5B997-81E7-414E-B02B-481A2EB38603}" srcOrd="0" destOrd="0" presId="urn:microsoft.com/office/officeart/2009/3/layout/HorizontalOrganizationChart"/>
    <dgm:cxn modelId="{FAD2AC03-425C-4229-9117-6F1E13212444}" type="presParOf" srcId="{67912DCC-8739-48E0-901B-8C1A5046C0B6}" destId="{E58995EE-B584-4B25-91F0-C32C74B5B1F2}" srcOrd="1" destOrd="0" presId="urn:microsoft.com/office/officeart/2009/3/layout/HorizontalOrganizationChart"/>
    <dgm:cxn modelId="{BD84C0D1-7092-4A4D-B6E5-BCD0E7C23278}" type="presParOf" srcId="{536A139C-2304-4D0F-9FB9-531762BDBDD4}" destId="{7919D8F8-275F-47EA-889C-56F62F420FB0}" srcOrd="1" destOrd="0" presId="urn:microsoft.com/office/officeart/2009/3/layout/HorizontalOrganizationChart"/>
    <dgm:cxn modelId="{65867EB4-0C4C-4E67-BC73-9D3811770058}" type="presParOf" srcId="{536A139C-2304-4D0F-9FB9-531762BDBDD4}" destId="{38C9B3F8-75C2-4666-94C8-69A6520163A1}" srcOrd="2" destOrd="0" presId="urn:microsoft.com/office/officeart/2009/3/layout/HorizontalOrganizationChart"/>
    <dgm:cxn modelId="{774F50E4-99EF-41FA-8E32-3022853411C1}" type="presParOf" srcId="{272904BD-1A0D-4838-BB4D-3E4367A2C4D3}" destId="{93CF3C85-7050-41D0-B8A9-F95FBD2AB668}" srcOrd="2" destOrd="0" presId="urn:microsoft.com/office/officeart/2009/3/layout/HorizontalOrganizationChart"/>
    <dgm:cxn modelId="{E55E9072-3811-4E73-BF28-BA7BC8E5E074}" type="presParOf" srcId="{272904BD-1A0D-4838-BB4D-3E4367A2C4D3}" destId="{A7519D11-78AE-4512-A352-262777ADED12}" srcOrd="3" destOrd="0" presId="urn:microsoft.com/office/officeart/2009/3/layout/HorizontalOrganizationChart"/>
    <dgm:cxn modelId="{CF7F66B4-97F1-41E4-AD9B-3A310EBAE33F}" type="presParOf" srcId="{A7519D11-78AE-4512-A352-262777ADED12}" destId="{0BFDC4E2-F5F6-44F5-BAFB-3C7C840F75D1}" srcOrd="0" destOrd="0" presId="urn:microsoft.com/office/officeart/2009/3/layout/HorizontalOrganizationChart"/>
    <dgm:cxn modelId="{0A49EDD0-FD67-4E41-9A93-171AEB00A9C4}" type="presParOf" srcId="{0BFDC4E2-F5F6-44F5-BAFB-3C7C840F75D1}" destId="{7C0E30E9-FA1F-4541-95ED-93E23BA22CED}" srcOrd="0" destOrd="0" presId="urn:microsoft.com/office/officeart/2009/3/layout/HorizontalOrganizationChart"/>
    <dgm:cxn modelId="{9DD1874D-DE71-4589-AA4B-0E01F67ECB5F}" type="presParOf" srcId="{0BFDC4E2-F5F6-44F5-BAFB-3C7C840F75D1}" destId="{CE67E80E-6EB4-48A0-87FE-1B61688F9320}" srcOrd="1" destOrd="0" presId="urn:microsoft.com/office/officeart/2009/3/layout/HorizontalOrganizationChart"/>
    <dgm:cxn modelId="{226662AE-6200-4B7B-9ADC-C3320CBC5B8D}" type="presParOf" srcId="{A7519D11-78AE-4512-A352-262777ADED12}" destId="{0A8204A5-F284-4019-BCC9-A5C7F45B5613}" srcOrd="1" destOrd="0" presId="urn:microsoft.com/office/officeart/2009/3/layout/HorizontalOrganizationChart"/>
    <dgm:cxn modelId="{7D74FD50-FD8F-428E-88C3-CE91678770FA}" type="presParOf" srcId="{A7519D11-78AE-4512-A352-262777ADED12}" destId="{3348A416-A316-483A-A639-647F15890656}" srcOrd="2" destOrd="0" presId="urn:microsoft.com/office/officeart/2009/3/layout/HorizontalOrganizationChart"/>
    <dgm:cxn modelId="{3A1C1B5F-6860-4081-AC10-706CEE35ACD5}" type="presParOf" srcId="{C4031DFE-A96E-402D-A3EB-660974826F09}" destId="{AC4BCAEB-1787-4003-8FEC-B00F1AD6D2EB}" srcOrd="2" destOrd="0" presId="urn:microsoft.com/office/officeart/2009/3/layout/HorizontalOrganizationChart"/>
    <dgm:cxn modelId="{15FEF9BF-4F23-44E4-83C3-DA761BE02C1D}" type="presParOf" srcId="{232492BE-324A-4CE1-894A-FE76D45AB689}" destId="{EAC9CE93-D19A-47E4-89AE-320CA354ECA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00B0C-396E-4FAE-8F7C-1240C6B17B1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B6D813E-D41F-4984-B0CA-6BC6CDEF181A}">
      <dgm:prSet phldrT="[Texto]"/>
      <dgm:spPr/>
      <dgm:t>
        <a:bodyPr/>
        <a:lstStyle/>
        <a:p>
          <a:r>
            <a:rPr lang="pt-BR" dirty="0" smtClean="0"/>
            <a:t>Psicologia Forense</a:t>
          </a:r>
          <a:endParaRPr lang="pt-BR" dirty="0"/>
        </a:p>
      </dgm:t>
    </dgm:pt>
    <dgm:pt modelId="{C99C89BA-4184-4B26-826F-00A69C86E119}" type="parTrans" cxnId="{0DC38261-EAD1-4F4D-89EF-5709CC673AB4}">
      <dgm:prSet/>
      <dgm:spPr/>
      <dgm:t>
        <a:bodyPr/>
        <a:lstStyle/>
        <a:p>
          <a:endParaRPr lang="pt-BR"/>
        </a:p>
      </dgm:t>
    </dgm:pt>
    <dgm:pt modelId="{FC5B0059-BC19-4C3A-A56B-9097FF3E1698}" type="sibTrans" cxnId="{0DC38261-EAD1-4F4D-89EF-5709CC673AB4}">
      <dgm:prSet/>
      <dgm:spPr/>
      <dgm:t>
        <a:bodyPr/>
        <a:lstStyle/>
        <a:p>
          <a:endParaRPr lang="pt-BR"/>
        </a:p>
      </dgm:t>
    </dgm:pt>
    <dgm:pt modelId="{B3B482B4-8A8C-445F-AD78-5790F0022CDD}">
      <dgm:prSet phldrT="[Texto]"/>
      <dgm:spPr/>
      <dgm:t>
        <a:bodyPr/>
        <a:lstStyle/>
        <a:p>
          <a:r>
            <a:rPr lang="pt-BR" dirty="0" smtClean="0"/>
            <a:t>Brasil</a:t>
          </a:r>
          <a:endParaRPr lang="pt-BR" dirty="0"/>
        </a:p>
      </dgm:t>
    </dgm:pt>
    <dgm:pt modelId="{8D72ED81-FEC0-4B6A-A23D-ECD877AA53CE}" type="parTrans" cxnId="{09A2B9E6-B9CD-42DD-8389-40F37BB226BA}">
      <dgm:prSet/>
      <dgm:spPr/>
      <dgm:t>
        <a:bodyPr/>
        <a:lstStyle/>
        <a:p>
          <a:endParaRPr lang="pt-BR"/>
        </a:p>
      </dgm:t>
    </dgm:pt>
    <dgm:pt modelId="{869AD404-1547-4874-8907-431AE1CBD90E}" type="sibTrans" cxnId="{09A2B9E6-B9CD-42DD-8389-40F37BB226BA}">
      <dgm:prSet/>
      <dgm:spPr/>
      <dgm:t>
        <a:bodyPr/>
        <a:lstStyle/>
        <a:p>
          <a:endParaRPr lang="pt-BR"/>
        </a:p>
      </dgm:t>
    </dgm:pt>
    <dgm:pt modelId="{CB8C34C1-0CB7-4B2C-AAAB-F66123E0E2B9}">
      <dgm:prSet/>
      <dgm:spPr/>
      <dgm:t>
        <a:bodyPr/>
        <a:lstStyle/>
        <a:p>
          <a:r>
            <a:rPr lang="pt-BR" dirty="0" smtClean="0"/>
            <a:t>1930</a:t>
          </a:r>
          <a:endParaRPr lang="pt-BR" dirty="0"/>
        </a:p>
      </dgm:t>
    </dgm:pt>
    <dgm:pt modelId="{F7143F07-4D92-4A31-9480-63EB0D8E8A2C}" type="parTrans" cxnId="{5A432563-4801-4879-AA84-0C9371588AE7}">
      <dgm:prSet/>
      <dgm:spPr/>
      <dgm:t>
        <a:bodyPr/>
        <a:lstStyle/>
        <a:p>
          <a:endParaRPr lang="pt-BR"/>
        </a:p>
      </dgm:t>
    </dgm:pt>
    <dgm:pt modelId="{9A5A24EC-AC9C-40FF-9A68-F85D240F4648}" type="sibTrans" cxnId="{5A432563-4801-4879-AA84-0C9371588AE7}">
      <dgm:prSet/>
      <dgm:spPr/>
      <dgm:t>
        <a:bodyPr/>
        <a:lstStyle/>
        <a:p>
          <a:endParaRPr lang="pt-BR"/>
        </a:p>
      </dgm:t>
    </dgm:pt>
    <dgm:pt modelId="{0397C772-62DF-43AA-9CD6-9DE7FDF85B34}">
      <dgm:prSet/>
      <dgm:spPr/>
      <dgm:t>
        <a:bodyPr/>
        <a:lstStyle/>
        <a:p>
          <a:r>
            <a:rPr lang="pt-BR" dirty="0" smtClean="0"/>
            <a:t>Psicólogo </a:t>
          </a:r>
          <a:r>
            <a:rPr lang="pt-BR" dirty="0" err="1" smtClean="0"/>
            <a:t>Waclaw</a:t>
          </a:r>
          <a:r>
            <a:rPr lang="pt-BR" dirty="0" smtClean="0"/>
            <a:t> </a:t>
          </a:r>
          <a:r>
            <a:rPr lang="pt-BR" dirty="0" err="1" smtClean="0"/>
            <a:t>Radecki</a:t>
          </a:r>
          <a:r>
            <a:rPr lang="pt-BR" dirty="0" smtClean="0"/>
            <a:t> (1887-1953)</a:t>
          </a:r>
          <a:endParaRPr lang="pt-BR" dirty="0"/>
        </a:p>
      </dgm:t>
    </dgm:pt>
    <dgm:pt modelId="{70D020CE-FB96-40E1-83FE-8D106C4ED327}" type="parTrans" cxnId="{59ADFB93-63D3-4CF0-99CB-380957E9180C}">
      <dgm:prSet/>
      <dgm:spPr/>
      <dgm:t>
        <a:bodyPr/>
        <a:lstStyle/>
        <a:p>
          <a:endParaRPr lang="pt-BR"/>
        </a:p>
      </dgm:t>
    </dgm:pt>
    <dgm:pt modelId="{45DC7EA3-6B26-40AA-8ADB-4E1FB286E33F}" type="sibTrans" cxnId="{59ADFB93-63D3-4CF0-99CB-380957E9180C}">
      <dgm:prSet/>
      <dgm:spPr/>
      <dgm:t>
        <a:bodyPr/>
        <a:lstStyle/>
        <a:p>
          <a:endParaRPr lang="pt-BR"/>
        </a:p>
      </dgm:t>
    </dgm:pt>
    <dgm:pt modelId="{F6F4A22E-F5B4-4E95-B6C0-2EAE13A6A5DF}">
      <dgm:prSet/>
      <dgm:spPr/>
      <dgm:t>
        <a:bodyPr/>
        <a:lstStyle/>
        <a:p>
          <a:r>
            <a:rPr lang="pt-BR" dirty="0" smtClean="0"/>
            <a:t>Laboratório da Psicologia de “Colônia de Psicopatas de Engenho de Dentro” (RJ)</a:t>
          </a:r>
          <a:endParaRPr lang="pt-BR" dirty="0"/>
        </a:p>
      </dgm:t>
    </dgm:pt>
    <dgm:pt modelId="{28AA6D58-53D4-4D13-AC91-273C1732ED02}" type="parTrans" cxnId="{F4FD8323-9F04-4672-9245-7523F17D7050}">
      <dgm:prSet/>
      <dgm:spPr/>
      <dgm:t>
        <a:bodyPr/>
        <a:lstStyle/>
        <a:p>
          <a:endParaRPr lang="pt-BR"/>
        </a:p>
      </dgm:t>
    </dgm:pt>
    <dgm:pt modelId="{C4CF4D57-6E2C-4E86-9370-8EADF79913D2}" type="sibTrans" cxnId="{F4FD8323-9F04-4672-9245-7523F17D7050}">
      <dgm:prSet/>
      <dgm:spPr/>
      <dgm:t>
        <a:bodyPr/>
        <a:lstStyle/>
        <a:p>
          <a:endParaRPr lang="pt-BR"/>
        </a:p>
      </dgm:t>
    </dgm:pt>
    <dgm:pt modelId="{5655C6AF-63A9-49F2-882B-56B78A45283B}">
      <dgm:prSet/>
      <dgm:spPr/>
      <dgm:t>
        <a:bodyPr/>
        <a:lstStyle/>
        <a:p>
          <a:r>
            <a:rPr lang="pt-BR" dirty="0" smtClean="0"/>
            <a:t>1955</a:t>
          </a:r>
          <a:endParaRPr lang="pt-BR" dirty="0"/>
        </a:p>
      </dgm:t>
    </dgm:pt>
    <dgm:pt modelId="{5BB825ED-B8D5-499A-9351-355967462ECB}" type="parTrans" cxnId="{71E57FE2-7A2A-4AC4-AE61-5BE64D638DC8}">
      <dgm:prSet/>
      <dgm:spPr/>
      <dgm:t>
        <a:bodyPr/>
        <a:lstStyle/>
        <a:p>
          <a:endParaRPr lang="pt-BR"/>
        </a:p>
      </dgm:t>
    </dgm:pt>
    <dgm:pt modelId="{D789CA9E-97A4-4CF9-9F23-EA2DF2D45442}" type="sibTrans" cxnId="{71E57FE2-7A2A-4AC4-AE61-5BE64D638DC8}">
      <dgm:prSet/>
      <dgm:spPr/>
      <dgm:t>
        <a:bodyPr/>
        <a:lstStyle/>
        <a:p>
          <a:endParaRPr lang="pt-BR"/>
        </a:p>
      </dgm:t>
    </dgm:pt>
    <dgm:pt modelId="{A563D5F8-A337-45BD-8A1B-93D8976DCF46}">
      <dgm:prSet/>
      <dgm:spPr/>
      <dgm:t>
        <a:bodyPr/>
        <a:lstStyle/>
        <a:p>
          <a:r>
            <a:rPr lang="pt-BR" dirty="0" err="1" smtClean="0"/>
            <a:t>Myra</a:t>
          </a:r>
          <a:r>
            <a:rPr lang="pt-BR" dirty="0" smtClean="0"/>
            <a:t> y Lopes</a:t>
          </a:r>
          <a:endParaRPr lang="pt-BR" dirty="0"/>
        </a:p>
      </dgm:t>
    </dgm:pt>
    <dgm:pt modelId="{8200324A-AF09-4326-862E-1CFF4E85650C}" type="parTrans" cxnId="{DE800205-5D25-4E40-AB40-8931EC702792}">
      <dgm:prSet/>
      <dgm:spPr/>
      <dgm:t>
        <a:bodyPr/>
        <a:lstStyle/>
        <a:p>
          <a:endParaRPr lang="pt-BR"/>
        </a:p>
      </dgm:t>
    </dgm:pt>
    <dgm:pt modelId="{39018595-1FFD-4A99-A7B2-7F5BF0DB97E7}" type="sibTrans" cxnId="{DE800205-5D25-4E40-AB40-8931EC702792}">
      <dgm:prSet/>
      <dgm:spPr/>
      <dgm:t>
        <a:bodyPr/>
        <a:lstStyle/>
        <a:p>
          <a:endParaRPr lang="pt-BR"/>
        </a:p>
      </dgm:t>
    </dgm:pt>
    <dgm:pt modelId="{E3289D5E-6EB3-4D06-99D3-1BF05D48AC48}">
      <dgm:prSet/>
      <dgm:spPr/>
      <dgm:t>
        <a:bodyPr/>
        <a:lstStyle/>
        <a:p>
          <a:r>
            <a:rPr lang="pt-BR" dirty="0" smtClean="0"/>
            <a:t>Manual de Psicologia Jurídica</a:t>
          </a:r>
          <a:endParaRPr lang="pt-BR" dirty="0"/>
        </a:p>
      </dgm:t>
    </dgm:pt>
    <dgm:pt modelId="{44EB9CBB-3C7C-43E0-B9FB-7A29D6987082}" type="parTrans" cxnId="{545CA7D1-4C18-42E5-A5C2-CA79F3923651}">
      <dgm:prSet/>
      <dgm:spPr/>
      <dgm:t>
        <a:bodyPr/>
        <a:lstStyle/>
        <a:p>
          <a:endParaRPr lang="pt-BR"/>
        </a:p>
      </dgm:t>
    </dgm:pt>
    <dgm:pt modelId="{BAF1EF57-E4B7-4EE5-A644-49B662C7DB98}" type="sibTrans" cxnId="{545CA7D1-4C18-42E5-A5C2-CA79F3923651}">
      <dgm:prSet/>
      <dgm:spPr/>
      <dgm:t>
        <a:bodyPr/>
        <a:lstStyle/>
        <a:p>
          <a:endParaRPr lang="pt-BR"/>
        </a:p>
      </dgm:t>
    </dgm:pt>
    <dgm:pt modelId="{C51F6140-C8ED-4201-A3A5-06485AE29E65}">
      <dgm:prSet/>
      <dgm:spPr/>
      <dgm:t>
        <a:bodyPr/>
        <a:lstStyle/>
        <a:p>
          <a:r>
            <a:rPr lang="pt-BR" dirty="0" smtClean="0"/>
            <a:t>Psicologia </a:t>
          </a:r>
        </a:p>
        <a:p>
          <a:r>
            <a:rPr lang="pt-BR" dirty="0" smtClean="0"/>
            <a:t>X</a:t>
          </a:r>
        </a:p>
        <a:p>
          <a:r>
            <a:rPr lang="pt-BR" dirty="0" smtClean="0"/>
            <a:t>Direito Penal</a:t>
          </a:r>
          <a:endParaRPr lang="pt-BR" dirty="0"/>
        </a:p>
      </dgm:t>
    </dgm:pt>
    <dgm:pt modelId="{EBB0AE7E-80C3-41A7-BC5E-1AB8EE0C2C53}" type="parTrans" cxnId="{1469A988-4AAB-4E9E-AA74-3304B60851C6}">
      <dgm:prSet/>
      <dgm:spPr/>
      <dgm:t>
        <a:bodyPr/>
        <a:lstStyle/>
        <a:p>
          <a:endParaRPr lang="pt-BR"/>
        </a:p>
      </dgm:t>
    </dgm:pt>
    <dgm:pt modelId="{0A4B3989-F464-4627-B611-6DB092F05662}" type="sibTrans" cxnId="{1469A988-4AAB-4E9E-AA74-3304B60851C6}">
      <dgm:prSet/>
      <dgm:spPr/>
      <dgm:t>
        <a:bodyPr/>
        <a:lstStyle/>
        <a:p>
          <a:endParaRPr lang="pt-BR"/>
        </a:p>
      </dgm:t>
    </dgm:pt>
    <dgm:pt modelId="{4A686F48-41FC-40BF-A01A-A9EA1C11F8B2}" type="asst">
      <dgm:prSet/>
      <dgm:spPr/>
      <dgm:t>
        <a:bodyPr/>
        <a:lstStyle/>
        <a:p>
          <a:r>
            <a:rPr lang="pt-BR" dirty="0" smtClean="0"/>
            <a:t>Reincidência</a:t>
          </a:r>
          <a:endParaRPr lang="pt-BR" dirty="0"/>
        </a:p>
      </dgm:t>
    </dgm:pt>
    <dgm:pt modelId="{4FF51EF0-E9A2-4D28-9670-BBFAE753ECD4}" type="parTrans" cxnId="{E3D499B1-20E2-4FC3-AC1C-DAA2837D3849}">
      <dgm:prSet/>
      <dgm:spPr/>
      <dgm:t>
        <a:bodyPr/>
        <a:lstStyle/>
        <a:p>
          <a:endParaRPr lang="pt-BR"/>
        </a:p>
      </dgm:t>
    </dgm:pt>
    <dgm:pt modelId="{6123AB75-8007-4CBF-88B2-1A2DC3A15306}" type="sibTrans" cxnId="{E3D499B1-20E2-4FC3-AC1C-DAA2837D3849}">
      <dgm:prSet/>
      <dgm:spPr/>
      <dgm:t>
        <a:bodyPr/>
        <a:lstStyle/>
        <a:p>
          <a:endParaRPr lang="pt-BR"/>
        </a:p>
      </dgm:t>
    </dgm:pt>
    <dgm:pt modelId="{C6E30383-4840-407D-AC16-FE0741557146}" type="asst">
      <dgm:prSet/>
      <dgm:spPr/>
      <dgm:t>
        <a:bodyPr/>
        <a:lstStyle/>
        <a:p>
          <a:r>
            <a:rPr lang="pt-BR" dirty="0" smtClean="0"/>
            <a:t>Atos ilícitos</a:t>
          </a:r>
          <a:endParaRPr lang="pt-BR" dirty="0"/>
        </a:p>
      </dgm:t>
    </dgm:pt>
    <dgm:pt modelId="{7E3DA2E8-1844-4035-8B25-F50723CA826C}" type="parTrans" cxnId="{16B03967-D7FA-4C2E-9B0B-C3E646A5A248}">
      <dgm:prSet/>
      <dgm:spPr/>
      <dgm:t>
        <a:bodyPr/>
        <a:lstStyle/>
        <a:p>
          <a:endParaRPr lang="pt-BR"/>
        </a:p>
      </dgm:t>
    </dgm:pt>
    <dgm:pt modelId="{B838C442-33D2-4FB0-AC54-DD6DC26D9883}" type="sibTrans" cxnId="{16B03967-D7FA-4C2E-9B0B-C3E646A5A248}">
      <dgm:prSet/>
      <dgm:spPr/>
      <dgm:t>
        <a:bodyPr/>
        <a:lstStyle/>
        <a:p>
          <a:endParaRPr lang="pt-BR"/>
        </a:p>
      </dgm:t>
    </dgm:pt>
    <dgm:pt modelId="{6D6E6B61-E439-4779-B262-F5D0CCD54A00}">
      <dgm:prSet/>
      <dgm:spPr/>
      <dgm:t>
        <a:bodyPr/>
        <a:lstStyle/>
        <a:p>
          <a:r>
            <a:rPr lang="pt-BR" dirty="0" smtClean="0"/>
            <a:t>Conduta do Agente</a:t>
          </a:r>
          <a:endParaRPr lang="pt-BR" dirty="0"/>
        </a:p>
      </dgm:t>
    </dgm:pt>
    <dgm:pt modelId="{6F17735E-FA2D-4762-AB71-CD7A3EA086F0}" type="parTrans" cxnId="{FAE3521B-52CA-42B4-A8BC-BD67EE720B2B}">
      <dgm:prSet/>
      <dgm:spPr/>
      <dgm:t>
        <a:bodyPr/>
        <a:lstStyle/>
        <a:p>
          <a:endParaRPr lang="pt-BR"/>
        </a:p>
      </dgm:t>
    </dgm:pt>
    <dgm:pt modelId="{C1D39422-6810-4186-8956-5CAAA3656E17}" type="sibTrans" cxnId="{FAE3521B-52CA-42B4-A8BC-BD67EE720B2B}">
      <dgm:prSet/>
      <dgm:spPr/>
      <dgm:t>
        <a:bodyPr/>
        <a:lstStyle/>
        <a:p>
          <a:endParaRPr lang="pt-BR"/>
        </a:p>
      </dgm:t>
    </dgm:pt>
    <dgm:pt modelId="{00F4E713-4854-4AFD-A1A2-316EBCE82E5E}">
      <dgm:prSet/>
      <dgm:spPr/>
      <dgm:t>
        <a:bodyPr/>
        <a:lstStyle/>
        <a:p>
          <a:r>
            <a:rPr lang="pt-BR" dirty="0" smtClean="0"/>
            <a:t>Atuação</a:t>
          </a:r>
          <a:endParaRPr lang="pt-BR" dirty="0"/>
        </a:p>
      </dgm:t>
    </dgm:pt>
    <dgm:pt modelId="{34D8CAA9-7F0D-4ED6-9A2B-4FE18B7EE4B2}" type="parTrans" cxnId="{348434A7-EF87-4714-A6EA-43AAF699D2D1}">
      <dgm:prSet/>
      <dgm:spPr/>
      <dgm:t>
        <a:bodyPr/>
        <a:lstStyle/>
        <a:p>
          <a:endParaRPr lang="pt-BR"/>
        </a:p>
      </dgm:t>
    </dgm:pt>
    <dgm:pt modelId="{AF9D6610-D1C9-4100-9D00-52A1D31D2826}" type="sibTrans" cxnId="{348434A7-EF87-4714-A6EA-43AAF699D2D1}">
      <dgm:prSet/>
      <dgm:spPr/>
      <dgm:t>
        <a:bodyPr/>
        <a:lstStyle/>
        <a:p>
          <a:endParaRPr lang="pt-BR"/>
        </a:p>
      </dgm:t>
    </dgm:pt>
    <dgm:pt modelId="{A8C5E34C-8C25-4182-A50A-9B2613D1FC98}" type="asst">
      <dgm:prSet/>
      <dgm:spPr/>
      <dgm:t>
        <a:bodyPr/>
        <a:lstStyle/>
        <a:p>
          <a:r>
            <a:rPr lang="pt-BR" dirty="0" smtClean="0"/>
            <a:t>Perfil psicológico do criminoso, da criança, dos adolescentes</a:t>
          </a:r>
          <a:endParaRPr lang="pt-BR" dirty="0"/>
        </a:p>
      </dgm:t>
    </dgm:pt>
    <dgm:pt modelId="{8FCBF3A6-B277-4FB8-9863-1721F81A3452}" type="parTrans" cxnId="{39B0D1B2-3169-4851-AEFD-64B6CEBBC780}">
      <dgm:prSet/>
      <dgm:spPr/>
      <dgm:t>
        <a:bodyPr/>
        <a:lstStyle/>
        <a:p>
          <a:endParaRPr lang="pt-BR"/>
        </a:p>
      </dgm:t>
    </dgm:pt>
    <dgm:pt modelId="{3B28CCCC-7A45-490E-941D-4C53CF2A6181}" type="sibTrans" cxnId="{39B0D1B2-3169-4851-AEFD-64B6CEBBC780}">
      <dgm:prSet/>
      <dgm:spPr/>
      <dgm:t>
        <a:bodyPr/>
        <a:lstStyle/>
        <a:p>
          <a:endParaRPr lang="pt-BR"/>
        </a:p>
      </dgm:t>
    </dgm:pt>
    <dgm:pt modelId="{86DCCEB8-8D31-4B02-AD0C-1E9E9955E7E3}" type="pres">
      <dgm:prSet presAssocID="{BC100B0C-396E-4FAE-8F7C-1240C6B17B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12918B9-9125-4024-929E-630EC647A875}" type="pres">
      <dgm:prSet presAssocID="{0B6D813E-D41F-4984-B0CA-6BC6CDEF181A}" presName="hierRoot1" presStyleCnt="0">
        <dgm:presLayoutVars>
          <dgm:hierBranch val="init"/>
        </dgm:presLayoutVars>
      </dgm:prSet>
      <dgm:spPr/>
    </dgm:pt>
    <dgm:pt modelId="{63CBCB5A-8A55-45AB-95DE-0580B1E38C86}" type="pres">
      <dgm:prSet presAssocID="{0B6D813E-D41F-4984-B0CA-6BC6CDEF181A}" presName="rootComposite1" presStyleCnt="0"/>
      <dgm:spPr/>
    </dgm:pt>
    <dgm:pt modelId="{E5085F79-F301-44A8-A023-925A863DD68A}" type="pres">
      <dgm:prSet presAssocID="{0B6D813E-D41F-4984-B0CA-6BC6CDEF181A}" presName="rootText1" presStyleLbl="node0" presStyleIdx="0" presStyleCnt="1" custLinFactNeighborX="-2134" custLinFactNeighborY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B827AF-FE14-4C0D-A726-D530A7FB7B2C}" type="pres">
      <dgm:prSet presAssocID="{0B6D813E-D41F-4984-B0CA-6BC6CDEF181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149E666-ECAC-4A4E-BF8D-A75550867DAB}" type="pres">
      <dgm:prSet presAssocID="{0B6D813E-D41F-4984-B0CA-6BC6CDEF181A}" presName="hierChild2" presStyleCnt="0"/>
      <dgm:spPr/>
    </dgm:pt>
    <dgm:pt modelId="{ED4F750D-3389-4EC1-8C68-185E8D6B8CD7}" type="pres">
      <dgm:prSet presAssocID="{8D72ED81-FEC0-4B6A-A23D-ECD877AA53CE}" presName="Name64" presStyleLbl="parChTrans1D2" presStyleIdx="0" presStyleCnt="1"/>
      <dgm:spPr/>
      <dgm:t>
        <a:bodyPr/>
        <a:lstStyle/>
        <a:p>
          <a:endParaRPr lang="pt-BR"/>
        </a:p>
      </dgm:t>
    </dgm:pt>
    <dgm:pt modelId="{C74A5249-524B-4F76-A430-CDE9A20D6FA9}" type="pres">
      <dgm:prSet presAssocID="{B3B482B4-8A8C-445F-AD78-5790F0022CDD}" presName="hierRoot2" presStyleCnt="0">
        <dgm:presLayoutVars>
          <dgm:hierBranch val="init"/>
        </dgm:presLayoutVars>
      </dgm:prSet>
      <dgm:spPr/>
    </dgm:pt>
    <dgm:pt modelId="{16F7155F-3206-4829-A220-710D2069F4E1}" type="pres">
      <dgm:prSet presAssocID="{B3B482B4-8A8C-445F-AD78-5790F0022CDD}" presName="rootComposite" presStyleCnt="0"/>
      <dgm:spPr/>
    </dgm:pt>
    <dgm:pt modelId="{D6C4D6D4-8DB8-4C9B-8A0C-A32A13CCF82C}" type="pres">
      <dgm:prSet presAssocID="{B3B482B4-8A8C-445F-AD78-5790F0022CDD}" presName="rootText" presStyleLbl="node2" presStyleIdx="0" presStyleCnt="1" custScaleX="97554" custScaleY="956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BE136DC-0C6C-4617-953D-73F4164AD58C}" type="pres">
      <dgm:prSet presAssocID="{B3B482B4-8A8C-445F-AD78-5790F0022CDD}" presName="rootConnector" presStyleLbl="node2" presStyleIdx="0" presStyleCnt="1"/>
      <dgm:spPr/>
      <dgm:t>
        <a:bodyPr/>
        <a:lstStyle/>
        <a:p>
          <a:endParaRPr lang="pt-BR"/>
        </a:p>
      </dgm:t>
    </dgm:pt>
    <dgm:pt modelId="{DE251534-E6D1-4E11-8DFD-5221AB47BD4D}" type="pres">
      <dgm:prSet presAssocID="{B3B482B4-8A8C-445F-AD78-5790F0022CDD}" presName="hierChild4" presStyleCnt="0"/>
      <dgm:spPr/>
    </dgm:pt>
    <dgm:pt modelId="{292CFC02-5934-4B55-B326-A1E6271CA980}" type="pres">
      <dgm:prSet presAssocID="{F7143F07-4D92-4A31-9480-63EB0D8E8A2C}" presName="Name64" presStyleLbl="parChTrans1D3" presStyleIdx="0" presStyleCnt="2"/>
      <dgm:spPr/>
      <dgm:t>
        <a:bodyPr/>
        <a:lstStyle/>
        <a:p>
          <a:endParaRPr lang="pt-BR"/>
        </a:p>
      </dgm:t>
    </dgm:pt>
    <dgm:pt modelId="{7DB0454E-FAC9-4558-9707-7CF2B79263FC}" type="pres">
      <dgm:prSet presAssocID="{CB8C34C1-0CB7-4B2C-AAAB-F66123E0E2B9}" presName="hierRoot2" presStyleCnt="0">
        <dgm:presLayoutVars>
          <dgm:hierBranch val="init"/>
        </dgm:presLayoutVars>
      </dgm:prSet>
      <dgm:spPr/>
    </dgm:pt>
    <dgm:pt modelId="{004DF0B6-E21B-4283-8BF8-E2C670C4FFF7}" type="pres">
      <dgm:prSet presAssocID="{CB8C34C1-0CB7-4B2C-AAAB-F66123E0E2B9}" presName="rootComposite" presStyleCnt="0"/>
      <dgm:spPr/>
    </dgm:pt>
    <dgm:pt modelId="{A2C6C912-D4C6-4C58-8352-4E392751D571}" type="pres">
      <dgm:prSet presAssocID="{CB8C34C1-0CB7-4B2C-AAAB-F66123E0E2B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E7577A7-74DB-4D27-9658-5CD775327735}" type="pres">
      <dgm:prSet presAssocID="{CB8C34C1-0CB7-4B2C-AAAB-F66123E0E2B9}" presName="rootConnector" presStyleLbl="node3" presStyleIdx="0" presStyleCnt="2"/>
      <dgm:spPr/>
      <dgm:t>
        <a:bodyPr/>
        <a:lstStyle/>
        <a:p>
          <a:endParaRPr lang="pt-BR"/>
        </a:p>
      </dgm:t>
    </dgm:pt>
    <dgm:pt modelId="{43555DCF-3E80-4792-BC77-2984E20456F8}" type="pres">
      <dgm:prSet presAssocID="{CB8C34C1-0CB7-4B2C-AAAB-F66123E0E2B9}" presName="hierChild4" presStyleCnt="0"/>
      <dgm:spPr/>
    </dgm:pt>
    <dgm:pt modelId="{66BA54E1-32D4-4C1E-9AB2-F0E15EB8C8C6}" type="pres">
      <dgm:prSet presAssocID="{70D020CE-FB96-40E1-83FE-8D106C4ED327}" presName="Name64" presStyleLbl="parChTrans1D4" presStyleIdx="0" presStyleCnt="10"/>
      <dgm:spPr/>
      <dgm:t>
        <a:bodyPr/>
        <a:lstStyle/>
        <a:p>
          <a:endParaRPr lang="pt-BR"/>
        </a:p>
      </dgm:t>
    </dgm:pt>
    <dgm:pt modelId="{570E991A-8C4B-4DEE-B976-0A1D8F75A0D2}" type="pres">
      <dgm:prSet presAssocID="{0397C772-62DF-43AA-9CD6-9DE7FDF85B34}" presName="hierRoot2" presStyleCnt="0">
        <dgm:presLayoutVars>
          <dgm:hierBranch val="init"/>
        </dgm:presLayoutVars>
      </dgm:prSet>
      <dgm:spPr/>
    </dgm:pt>
    <dgm:pt modelId="{D904952A-525E-4720-BF41-DC167ABE85EF}" type="pres">
      <dgm:prSet presAssocID="{0397C772-62DF-43AA-9CD6-9DE7FDF85B34}" presName="rootComposite" presStyleCnt="0"/>
      <dgm:spPr/>
    </dgm:pt>
    <dgm:pt modelId="{C946169B-9193-4009-893B-0FCC8843BD5E}" type="pres">
      <dgm:prSet presAssocID="{0397C772-62DF-43AA-9CD6-9DE7FDF85B34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1C2A91-6BBC-472F-B48A-68AF15E84908}" type="pres">
      <dgm:prSet presAssocID="{0397C772-62DF-43AA-9CD6-9DE7FDF85B34}" presName="rootConnector" presStyleLbl="node4" presStyleIdx="0" presStyleCnt="7"/>
      <dgm:spPr/>
      <dgm:t>
        <a:bodyPr/>
        <a:lstStyle/>
        <a:p>
          <a:endParaRPr lang="pt-BR"/>
        </a:p>
      </dgm:t>
    </dgm:pt>
    <dgm:pt modelId="{4E927871-2E16-4E83-8C80-1241E6E42329}" type="pres">
      <dgm:prSet presAssocID="{0397C772-62DF-43AA-9CD6-9DE7FDF85B34}" presName="hierChild4" presStyleCnt="0"/>
      <dgm:spPr/>
    </dgm:pt>
    <dgm:pt modelId="{7EC2DE4B-45CF-4253-A5F0-C1C1CB2D8073}" type="pres">
      <dgm:prSet presAssocID="{0397C772-62DF-43AA-9CD6-9DE7FDF85B34}" presName="hierChild5" presStyleCnt="0"/>
      <dgm:spPr/>
    </dgm:pt>
    <dgm:pt modelId="{BB04B748-A7A5-4839-A612-84A21A34C125}" type="pres">
      <dgm:prSet presAssocID="{28AA6D58-53D4-4D13-AC91-273C1732ED02}" presName="Name64" presStyleLbl="parChTrans1D4" presStyleIdx="1" presStyleCnt="10"/>
      <dgm:spPr/>
      <dgm:t>
        <a:bodyPr/>
        <a:lstStyle/>
        <a:p>
          <a:endParaRPr lang="pt-BR"/>
        </a:p>
      </dgm:t>
    </dgm:pt>
    <dgm:pt modelId="{4B4BEC5A-05EA-4B48-A5A8-C2173D1EEDBA}" type="pres">
      <dgm:prSet presAssocID="{F6F4A22E-F5B4-4E95-B6C0-2EAE13A6A5DF}" presName="hierRoot2" presStyleCnt="0">
        <dgm:presLayoutVars>
          <dgm:hierBranch val="init"/>
        </dgm:presLayoutVars>
      </dgm:prSet>
      <dgm:spPr/>
    </dgm:pt>
    <dgm:pt modelId="{F83BD97A-818E-4562-AC5D-72F1ADB78A80}" type="pres">
      <dgm:prSet presAssocID="{F6F4A22E-F5B4-4E95-B6C0-2EAE13A6A5DF}" presName="rootComposite" presStyleCnt="0"/>
      <dgm:spPr/>
    </dgm:pt>
    <dgm:pt modelId="{13E275AB-337A-496F-BBC8-F37C0F4C8EE4}" type="pres">
      <dgm:prSet presAssocID="{F6F4A22E-F5B4-4E95-B6C0-2EAE13A6A5DF}" presName="rootText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BAFF9A4-676A-4F6F-93E5-3DFB25AAC745}" type="pres">
      <dgm:prSet presAssocID="{F6F4A22E-F5B4-4E95-B6C0-2EAE13A6A5DF}" presName="rootConnector" presStyleLbl="node4" presStyleIdx="1" presStyleCnt="7"/>
      <dgm:spPr/>
      <dgm:t>
        <a:bodyPr/>
        <a:lstStyle/>
        <a:p>
          <a:endParaRPr lang="pt-BR"/>
        </a:p>
      </dgm:t>
    </dgm:pt>
    <dgm:pt modelId="{F14AA209-C2C5-48F8-B8A3-E426DEC82394}" type="pres">
      <dgm:prSet presAssocID="{F6F4A22E-F5B4-4E95-B6C0-2EAE13A6A5DF}" presName="hierChild4" presStyleCnt="0"/>
      <dgm:spPr/>
    </dgm:pt>
    <dgm:pt modelId="{809EB01B-7CA0-4AC8-B9B9-5673015EBB7D}" type="pres">
      <dgm:prSet presAssocID="{F6F4A22E-F5B4-4E95-B6C0-2EAE13A6A5DF}" presName="hierChild5" presStyleCnt="0"/>
      <dgm:spPr/>
    </dgm:pt>
    <dgm:pt modelId="{6E657712-BFC5-4E97-8CF6-83CD17BEA9D8}" type="pres">
      <dgm:prSet presAssocID="{CB8C34C1-0CB7-4B2C-AAAB-F66123E0E2B9}" presName="hierChild5" presStyleCnt="0"/>
      <dgm:spPr/>
    </dgm:pt>
    <dgm:pt modelId="{5810B6BD-DC63-4B57-98F3-7D6B53CD06EA}" type="pres">
      <dgm:prSet presAssocID="{5BB825ED-B8D5-499A-9351-355967462ECB}" presName="Name64" presStyleLbl="parChTrans1D3" presStyleIdx="1" presStyleCnt="2"/>
      <dgm:spPr/>
      <dgm:t>
        <a:bodyPr/>
        <a:lstStyle/>
        <a:p>
          <a:endParaRPr lang="pt-BR"/>
        </a:p>
      </dgm:t>
    </dgm:pt>
    <dgm:pt modelId="{DD8A7957-E3CB-4835-A8C8-F06E7D644EBD}" type="pres">
      <dgm:prSet presAssocID="{5655C6AF-63A9-49F2-882B-56B78A45283B}" presName="hierRoot2" presStyleCnt="0">
        <dgm:presLayoutVars>
          <dgm:hierBranch val="init"/>
        </dgm:presLayoutVars>
      </dgm:prSet>
      <dgm:spPr/>
    </dgm:pt>
    <dgm:pt modelId="{00F1834D-F2D3-4BB8-BD6E-DECD79E0C466}" type="pres">
      <dgm:prSet presAssocID="{5655C6AF-63A9-49F2-882B-56B78A45283B}" presName="rootComposite" presStyleCnt="0"/>
      <dgm:spPr/>
    </dgm:pt>
    <dgm:pt modelId="{A7AD2AA9-55EC-44C3-A62F-6B1C49B833D4}" type="pres">
      <dgm:prSet presAssocID="{5655C6AF-63A9-49F2-882B-56B78A45283B}" presName="rootText" presStyleLbl="node3" presStyleIdx="1" presStyleCnt="2" custLinFactNeighborX="-607" custLinFactNeighborY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ED7728-5654-44BF-BAFE-6D821B46D894}" type="pres">
      <dgm:prSet presAssocID="{5655C6AF-63A9-49F2-882B-56B78A45283B}" presName="rootConnector" presStyleLbl="node3" presStyleIdx="1" presStyleCnt="2"/>
      <dgm:spPr/>
      <dgm:t>
        <a:bodyPr/>
        <a:lstStyle/>
        <a:p>
          <a:endParaRPr lang="pt-BR"/>
        </a:p>
      </dgm:t>
    </dgm:pt>
    <dgm:pt modelId="{CB9F154F-E615-405F-A047-652A057340A8}" type="pres">
      <dgm:prSet presAssocID="{5655C6AF-63A9-49F2-882B-56B78A45283B}" presName="hierChild4" presStyleCnt="0"/>
      <dgm:spPr/>
    </dgm:pt>
    <dgm:pt modelId="{7593370D-342F-4A9A-BA5D-7E00D7B83ED6}" type="pres">
      <dgm:prSet presAssocID="{8200324A-AF09-4326-862E-1CFF4E85650C}" presName="Name64" presStyleLbl="parChTrans1D4" presStyleIdx="2" presStyleCnt="10"/>
      <dgm:spPr/>
      <dgm:t>
        <a:bodyPr/>
        <a:lstStyle/>
        <a:p>
          <a:endParaRPr lang="pt-BR"/>
        </a:p>
      </dgm:t>
    </dgm:pt>
    <dgm:pt modelId="{131C1C90-6255-447A-96F8-9775ACEE5243}" type="pres">
      <dgm:prSet presAssocID="{A563D5F8-A337-45BD-8A1B-93D8976DCF46}" presName="hierRoot2" presStyleCnt="0">
        <dgm:presLayoutVars>
          <dgm:hierBranch val="init"/>
        </dgm:presLayoutVars>
      </dgm:prSet>
      <dgm:spPr/>
    </dgm:pt>
    <dgm:pt modelId="{31104066-2AA3-4DAE-9435-CD3234462475}" type="pres">
      <dgm:prSet presAssocID="{A563D5F8-A337-45BD-8A1B-93D8976DCF46}" presName="rootComposite" presStyleCnt="0"/>
      <dgm:spPr/>
    </dgm:pt>
    <dgm:pt modelId="{3E8A0F49-AEC8-4E08-8F1A-C06472A1DE59}" type="pres">
      <dgm:prSet presAssocID="{A563D5F8-A337-45BD-8A1B-93D8976DCF46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AC6BCB-DA39-43F3-9AED-D735626B959B}" type="pres">
      <dgm:prSet presAssocID="{A563D5F8-A337-45BD-8A1B-93D8976DCF46}" presName="rootConnector" presStyleLbl="node4" presStyleIdx="2" presStyleCnt="7"/>
      <dgm:spPr/>
      <dgm:t>
        <a:bodyPr/>
        <a:lstStyle/>
        <a:p>
          <a:endParaRPr lang="pt-BR"/>
        </a:p>
      </dgm:t>
    </dgm:pt>
    <dgm:pt modelId="{FACFFD9F-19AE-45E8-B1B9-268D2417B91E}" type="pres">
      <dgm:prSet presAssocID="{A563D5F8-A337-45BD-8A1B-93D8976DCF46}" presName="hierChild4" presStyleCnt="0"/>
      <dgm:spPr/>
    </dgm:pt>
    <dgm:pt modelId="{0B6A8A62-D97F-4752-8F13-E21D1C1E2F43}" type="pres">
      <dgm:prSet presAssocID="{A563D5F8-A337-45BD-8A1B-93D8976DCF46}" presName="hierChild5" presStyleCnt="0"/>
      <dgm:spPr/>
    </dgm:pt>
    <dgm:pt modelId="{FBEE8D7B-6E52-4E2D-8DD8-D390D26508FD}" type="pres">
      <dgm:prSet presAssocID="{44EB9CBB-3C7C-43E0-B9FB-7A29D6987082}" presName="Name64" presStyleLbl="parChTrans1D4" presStyleIdx="3" presStyleCnt="10"/>
      <dgm:spPr/>
      <dgm:t>
        <a:bodyPr/>
        <a:lstStyle/>
        <a:p>
          <a:endParaRPr lang="pt-BR"/>
        </a:p>
      </dgm:t>
    </dgm:pt>
    <dgm:pt modelId="{2A115C8B-FFF1-452F-AF8C-FFF6278C1292}" type="pres">
      <dgm:prSet presAssocID="{E3289D5E-6EB3-4D06-99D3-1BF05D48AC48}" presName="hierRoot2" presStyleCnt="0">
        <dgm:presLayoutVars>
          <dgm:hierBranch val="init"/>
        </dgm:presLayoutVars>
      </dgm:prSet>
      <dgm:spPr/>
    </dgm:pt>
    <dgm:pt modelId="{50D5BB82-7EF1-4332-9D7E-4874380D8812}" type="pres">
      <dgm:prSet presAssocID="{E3289D5E-6EB3-4D06-99D3-1BF05D48AC48}" presName="rootComposite" presStyleCnt="0"/>
      <dgm:spPr/>
    </dgm:pt>
    <dgm:pt modelId="{F1C63478-0DD9-45A8-BD15-D29659DF2BDC}" type="pres">
      <dgm:prSet presAssocID="{E3289D5E-6EB3-4D06-99D3-1BF05D48AC48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179027-4336-4B53-8DEA-FCDC0AE90A0B}" type="pres">
      <dgm:prSet presAssocID="{E3289D5E-6EB3-4D06-99D3-1BF05D48AC48}" presName="rootConnector" presStyleLbl="node4" presStyleIdx="3" presStyleCnt="7"/>
      <dgm:spPr/>
      <dgm:t>
        <a:bodyPr/>
        <a:lstStyle/>
        <a:p>
          <a:endParaRPr lang="pt-BR"/>
        </a:p>
      </dgm:t>
    </dgm:pt>
    <dgm:pt modelId="{22395A9F-8E3C-45AC-BBA4-77445F801776}" type="pres">
      <dgm:prSet presAssocID="{E3289D5E-6EB3-4D06-99D3-1BF05D48AC48}" presName="hierChild4" presStyleCnt="0"/>
      <dgm:spPr/>
    </dgm:pt>
    <dgm:pt modelId="{89E98E6C-2CDE-4B04-AEF9-5F84F735C9C3}" type="pres">
      <dgm:prSet presAssocID="{EBB0AE7E-80C3-41A7-BC5E-1AB8EE0C2C53}" presName="Name64" presStyleLbl="parChTrans1D4" presStyleIdx="4" presStyleCnt="10"/>
      <dgm:spPr/>
      <dgm:t>
        <a:bodyPr/>
        <a:lstStyle/>
        <a:p>
          <a:endParaRPr lang="pt-BR"/>
        </a:p>
      </dgm:t>
    </dgm:pt>
    <dgm:pt modelId="{6E7577EF-467A-49C6-972E-88191E8321A0}" type="pres">
      <dgm:prSet presAssocID="{C51F6140-C8ED-4201-A3A5-06485AE29E65}" presName="hierRoot2" presStyleCnt="0">
        <dgm:presLayoutVars>
          <dgm:hierBranch val="init"/>
        </dgm:presLayoutVars>
      </dgm:prSet>
      <dgm:spPr/>
    </dgm:pt>
    <dgm:pt modelId="{45F70337-16A2-4184-9EF1-EC746EA93AAD}" type="pres">
      <dgm:prSet presAssocID="{C51F6140-C8ED-4201-A3A5-06485AE29E65}" presName="rootComposite" presStyleCnt="0"/>
      <dgm:spPr/>
    </dgm:pt>
    <dgm:pt modelId="{2C129677-DD4C-4AD1-878C-9AC9A9B77160}" type="pres">
      <dgm:prSet presAssocID="{C51F6140-C8ED-4201-A3A5-06485AE29E65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FCCAD2-675B-4D6A-AE3C-B6F96637293B}" type="pres">
      <dgm:prSet presAssocID="{C51F6140-C8ED-4201-A3A5-06485AE29E65}" presName="rootConnector" presStyleLbl="node4" presStyleIdx="4" presStyleCnt="7"/>
      <dgm:spPr/>
      <dgm:t>
        <a:bodyPr/>
        <a:lstStyle/>
        <a:p>
          <a:endParaRPr lang="pt-BR"/>
        </a:p>
      </dgm:t>
    </dgm:pt>
    <dgm:pt modelId="{F6932D0A-7B98-4394-ABC3-52DFCEBB7B76}" type="pres">
      <dgm:prSet presAssocID="{C51F6140-C8ED-4201-A3A5-06485AE29E65}" presName="hierChild4" presStyleCnt="0"/>
      <dgm:spPr/>
    </dgm:pt>
    <dgm:pt modelId="{BCACF32C-0D83-4764-A3A3-C43DBE3B122B}" type="pres">
      <dgm:prSet presAssocID="{C51F6140-C8ED-4201-A3A5-06485AE29E65}" presName="hierChild5" presStyleCnt="0"/>
      <dgm:spPr/>
    </dgm:pt>
    <dgm:pt modelId="{37365652-2CE2-437C-9DFF-3A29DDEEF468}" type="pres">
      <dgm:prSet presAssocID="{4FF51EF0-E9A2-4D28-9670-BBFAE753ECD4}" presName="Name115" presStyleLbl="parChTrans1D4" presStyleIdx="5" presStyleCnt="10"/>
      <dgm:spPr/>
      <dgm:t>
        <a:bodyPr/>
        <a:lstStyle/>
        <a:p>
          <a:endParaRPr lang="pt-BR"/>
        </a:p>
      </dgm:t>
    </dgm:pt>
    <dgm:pt modelId="{19F81547-F79A-439E-AA63-2BA28E822AA8}" type="pres">
      <dgm:prSet presAssocID="{4A686F48-41FC-40BF-A01A-A9EA1C11F8B2}" presName="hierRoot3" presStyleCnt="0">
        <dgm:presLayoutVars>
          <dgm:hierBranch val="init"/>
        </dgm:presLayoutVars>
      </dgm:prSet>
      <dgm:spPr/>
    </dgm:pt>
    <dgm:pt modelId="{C4EA2178-D3EB-4656-BCCF-CC1C4A787642}" type="pres">
      <dgm:prSet presAssocID="{4A686F48-41FC-40BF-A01A-A9EA1C11F8B2}" presName="rootComposite3" presStyleCnt="0"/>
      <dgm:spPr/>
    </dgm:pt>
    <dgm:pt modelId="{1F991B71-7D82-4595-A686-FE134CC8A50D}" type="pres">
      <dgm:prSet presAssocID="{4A686F48-41FC-40BF-A01A-A9EA1C11F8B2}" presName="rootText3" presStyleLbl="asst4" presStyleIdx="0" presStyleCnt="3" custLinFactY="-100000" custLinFactNeighborX="-56658" custLinFactNeighborY="-15268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B002CE6-92BC-4FA1-BADE-8F79946EFBFF}" type="pres">
      <dgm:prSet presAssocID="{4A686F48-41FC-40BF-A01A-A9EA1C11F8B2}" presName="rootConnector3" presStyleLbl="asst4" presStyleIdx="0" presStyleCnt="3"/>
      <dgm:spPr/>
      <dgm:t>
        <a:bodyPr/>
        <a:lstStyle/>
        <a:p>
          <a:endParaRPr lang="pt-BR"/>
        </a:p>
      </dgm:t>
    </dgm:pt>
    <dgm:pt modelId="{49FDE942-FC41-47A9-8CC8-BC9830A251E2}" type="pres">
      <dgm:prSet presAssocID="{4A686F48-41FC-40BF-A01A-A9EA1C11F8B2}" presName="hierChild6" presStyleCnt="0"/>
      <dgm:spPr/>
    </dgm:pt>
    <dgm:pt modelId="{F7B8FB5F-5A36-4E3B-BE01-1E273DE2CC6E}" type="pres">
      <dgm:prSet presAssocID="{6F17735E-FA2D-4762-AB71-CD7A3EA086F0}" presName="Name64" presStyleLbl="parChTrans1D4" presStyleIdx="6" presStyleCnt="10"/>
      <dgm:spPr/>
      <dgm:t>
        <a:bodyPr/>
        <a:lstStyle/>
        <a:p>
          <a:endParaRPr lang="pt-BR"/>
        </a:p>
      </dgm:t>
    </dgm:pt>
    <dgm:pt modelId="{DD6DCC71-D543-4BD2-B077-8040A45EFD32}" type="pres">
      <dgm:prSet presAssocID="{6D6E6B61-E439-4779-B262-F5D0CCD54A00}" presName="hierRoot2" presStyleCnt="0">
        <dgm:presLayoutVars>
          <dgm:hierBranch val="init"/>
        </dgm:presLayoutVars>
      </dgm:prSet>
      <dgm:spPr/>
    </dgm:pt>
    <dgm:pt modelId="{FE33515A-359C-4F54-BC6E-F14C654342BF}" type="pres">
      <dgm:prSet presAssocID="{6D6E6B61-E439-4779-B262-F5D0CCD54A00}" presName="rootComposite" presStyleCnt="0"/>
      <dgm:spPr/>
    </dgm:pt>
    <dgm:pt modelId="{FD1A5E35-38DE-4DCA-9143-433D634608DE}" type="pres">
      <dgm:prSet presAssocID="{6D6E6B61-E439-4779-B262-F5D0CCD54A00}" presName="rootText" presStyleLbl="node4" presStyleIdx="5" presStyleCnt="7" custLinFactX="-100000" custLinFactY="-200000" custLinFactNeighborX="-139662" custLinFactNeighborY="-2142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5297AF7-55F9-4664-BE85-1CBB6B4EF4AE}" type="pres">
      <dgm:prSet presAssocID="{6D6E6B61-E439-4779-B262-F5D0CCD54A00}" presName="rootConnector" presStyleLbl="node4" presStyleIdx="5" presStyleCnt="7"/>
      <dgm:spPr/>
      <dgm:t>
        <a:bodyPr/>
        <a:lstStyle/>
        <a:p>
          <a:endParaRPr lang="pt-BR"/>
        </a:p>
      </dgm:t>
    </dgm:pt>
    <dgm:pt modelId="{0F4938C2-FD6C-4519-BA96-072DDA7449E2}" type="pres">
      <dgm:prSet presAssocID="{6D6E6B61-E439-4779-B262-F5D0CCD54A00}" presName="hierChild4" presStyleCnt="0"/>
      <dgm:spPr/>
    </dgm:pt>
    <dgm:pt modelId="{4A3F5BD3-90E3-458B-A51C-874FF19CB32B}" type="pres">
      <dgm:prSet presAssocID="{6D6E6B61-E439-4779-B262-F5D0CCD54A00}" presName="hierChild5" presStyleCnt="0"/>
      <dgm:spPr/>
    </dgm:pt>
    <dgm:pt modelId="{40A54848-CFBA-42EB-80D7-B36E72D39CD3}" type="pres">
      <dgm:prSet presAssocID="{4A686F48-41FC-40BF-A01A-A9EA1C11F8B2}" presName="hierChild7" presStyleCnt="0"/>
      <dgm:spPr/>
    </dgm:pt>
    <dgm:pt modelId="{298C1D75-D7A4-4531-A04A-17FD501305B3}" type="pres">
      <dgm:prSet presAssocID="{7E3DA2E8-1844-4035-8B25-F50723CA826C}" presName="Name115" presStyleLbl="parChTrans1D4" presStyleIdx="7" presStyleCnt="10"/>
      <dgm:spPr/>
      <dgm:t>
        <a:bodyPr/>
        <a:lstStyle/>
        <a:p>
          <a:endParaRPr lang="pt-BR"/>
        </a:p>
      </dgm:t>
    </dgm:pt>
    <dgm:pt modelId="{246AEA44-D68C-4A7E-A5AB-B75906A23A36}" type="pres">
      <dgm:prSet presAssocID="{C6E30383-4840-407D-AC16-FE0741557146}" presName="hierRoot3" presStyleCnt="0">
        <dgm:presLayoutVars>
          <dgm:hierBranch val="init"/>
        </dgm:presLayoutVars>
      </dgm:prSet>
      <dgm:spPr/>
    </dgm:pt>
    <dgm:pt modelId="{BBA79F30-D0A3-4133-A66A-43AF966C0AD5}" type="pres">
      <dgm:prSet presAssocID="{C6E30383-4840-407D-AC16-FE0741557146}" presName="rootComposite3" presStyleCnt="0"/>
      <dgm:spPr/>
    </dgm:pt>
    <dgm:pt modelId="{55C91CA4-CB74-418A-9036-4A9DC43B2442}" type="pres">
      <dgm:prSet presAssocID="{C6E30383-4840-407D-AC16-FE0741557146}" presName="rootText3" presStyleLbl="asst4" presStyleIdx="1" presStyleCnt="3" custLinFactY="-100000" custLinFactNeighborX="-56646" custLinFactNeighborY="-12973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1FE6027-D1A6-4E3C-9601-637E1E7DA875}" type="pres">
      <dgm:prSet presAssocID="{C6E30383-4840-407D-AC16-FE0741557146}" presName="rootConnector3" presStyleLbl="asst4" presStyleIdx="1" presStyleCnt="3"/>
      <dgm:spPr/>
      <dgm:t>
        <a:bodyPr/>
        <a:lstStyle/>
        <a:p>
          <a:endParaRPr lang="pt-BR"/>
        </a:p>
      </dgm:t>
    </dgm:pt>
    <dgm:pt modelId="{2247A635-D466-4A3E-BE88-7E32CD978736}" type="pres">
      <dgm:prSet presAssocID="{C6E30383-4840-407D-AC16-FE0741557146}" presName="hierChild6" presStyleCnt="0"/>
      <dgm:spPr/>
    </dgm:pt>
    <dgm:pt modelId="{9CAE3926-B5A4-4A1A-B427-1C051C35A95A}" type="pres">
      <dgm:prSet presAssocID="{C6E30383-4840-407D-AC16-FE0741557146}" presName="hierChild7" presStyleCnt="0"/>
      <dgm:spPr/>
    </dgm:pt>
    <dgm:pt modelId="{33D6BF6D-F83F-406B-BDE6-DB85AB59BFEA}" type="pres">
      <dgm:prSet presAssocID="{34D8CAA9-7F0D-4ED6-9A2B-4FE18B7EE4B2}" presName="Name64" presStyleLbl="parChTrans1D4" presStyleIdx="8" presStyleCnt="10"/>
      <dgm:spPr/>
      <dgm:t>
        <a:bodyPr/>
        <a:lstStyle/>
        <a:p>
          <a:endParaRPr lang="pt-BR"/>
        </a:p>
      </dgm:t>
    </dgm:pt>
    <dgm:pt modelId="{E5A59B51-1C43-4DF7-83DC-D826B1F088D6}" type="pres">
      <dgm:prSet presAssocID="{00F4E713-4854-4AFD-A1A2-316EBCE82E5E}" presName="hierRoot2" presStyleCnt="0">
        <dgm:presLayoutVars>
          <dgm:hierBranch val="init"/>
        </dgm:presLayoutVars>
      </dgm:prSet>
      <dgm:spPr/>
    </dgm:pt>
    <dgm:pt modelId="{DDA59FD2-4B32-4634-946B-8070FDBFC111}" type="pres">
      <dgm:prSet presAssocID="{00F4E713-4854-4AFD-A1A2-316EBCE82E5E}" presName="rootComposite" presStyleCnt="0"/>
      <dgm:spPr/>
    </dgm:pt>
    <dgm:pt modelId="{3E2A6FA3-6B85-47D4-91E9-4062E3ED7F1E}" type="pres">
      <dgm:prSet presAssocID="{00F4E713-4854-4AFD-A1A2-316EBCE82E5E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524D81-6E01-4B2A-BC36-92DCD0650C16}" type="pres">
      <dgm:prSet presAssocID="{00F4E713-4854-4AFD-A1A2-316EBCE82E5E}" presName="rootConnector" presStyleLbl="node4" presStyleIdx="6" presStyleCnt="7"/>
      <dgm:spPr/>
      <dgm:t>
        <a:bodyPr/>
        <a:lstStyle/>
        <a:p>
          <a:endParaRPr lang="pt-BR"/>
        </a:p>
      </dgm:t>
    </dgm:pt>
    <dgm:pt modelId="{FFC3A67E-90D4-4657-95BF-4B4FBE4C6DDA}" type="pres">
      <dgm:prSet presAssocID="{00F4E713-4854-4AFD-A1A2-316EBCE82E5E}" presName="hierChild4" presStyleCnt="0"/>
      <dgm:spPr/>
    </dgm:pt>
    <dgm:pt modelId="{A8542A88-28AB-4F74-9191-790C55058F03}" type="pres">
      <dgm:prSet presAssocID="{00F4E713-4854-4AFD-A1A2-316EBCE82E5E}" presName="hierChild5" presStyleCnt="0"/>
      <dgm:spPr/>
    </dgm:pt>
    <dgm:pt modelId="{0ACC3D7A-534D-4CCD-8578-C1929BFC111C}" type="pres">
      <dgm:prSet presAssocID="{8FCBF3A6-B277-4FB8-9863-1721F81A3452}" presName="Name115" presStyleLbl="parChTrans1D4" presStyleIdx="9" presStyleCnt="10"/>
      <dgm:spPr/>
      <dgm:t>
        <a:bodyPr/>
        <a:lstStyle/>
        <a:p>
          <a:endParaRPr lang="pt-BR"/>
        </a:p>
      </dgm:t>
    </dgm:pt>
    <dgm:pt modelId="{3894C499-4550-47A4-BCCE-0EF509ADB206}" type="pres">
      <dgm:prSet presAssocID="{A8C5E34C-8C25-4182-A50A-9B2613D1FC98}" presName="hierRoot3" presStyleCnt="0">
        <dgm:presLayoutVars>
          <dgm:hierBranch val="init"/>
        </dgm:presLayoutVars>
      </dgm:prSet>
      <dgm:spPr/>
    </dgm:pt>
    <dgm:pt modelId="{09A79E3D-8F19-4B94-8CFF-0BBFD550F0A9}" type="pres">
      <dgm:prSet presAssocID="{A8C5E34C-8C25-4182-A50A-9B2613D1FC98}" presName="rootComposite3" presStyleCnt="0"/>
      <dgm:spPr/>
    </dgm:pt>
    <dgm:pt modelId="{9B875157-A224-4225-91A7-AB861986DBD1}" type="pres">
      <dgm:prSet presAssocID="{A8C5E34C-8C25-4182-A50A-9B2613D1FC98}" presName="rootText3" presStyleLbl="asst4" presStyleIdx="2" presStyleCnt="3" custScaleX="101931" custScaleY="120062" custLinFactY="100000" custLinFactNeighborX="-58100" custLinFactNeighborY="16022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A58032D-8CE8-48FF-A08B-E40331B5C0A2}" type="pres">
      <dgm:prSet presAssocID="{A8C5E34C-8C25-4182-A50A-9B2613D1FC98}" presName="rootConnector3" presStyleLbl="asst4" presStyleIdx="2" presStyleCnt="3"/>
      <dgm:spPr/>
      <dgm:t>
        <a:bodyPr/>
        <a:lstStyle/>
        <a:p>
          <a:endParaRPr lang="pt-BR"/>
        </a:p>
      </dgm:t>
    </dgm:pt>
    <dgm:pt modelId="{0519C85F-CC71-4E5F-AB3E-C741F78495E3}" type="pres">
      <dgm:prSet presAssocID="{A8C5E34C-8C25-4182-A50A-9B2613D1FC98}" presName="hierChild6" presStyleCnt="0"/>
      <dgm:spPr/>
    </dgm:pt>
    <dgm:pt modelId="{34485E0B-E1C0-454A-A85F-4BE7D866715C}" type="pres">
      <dgm:prSet presAssocID="{A8C5E34C-8C25-4182-A50A-9B2613D1FC98}" presName="hierChild7" presStyleCnt="0"/>
      <dgm:spPr/>
    </dgm:pt>
    <dgm:pt modelId="{7FBCF4F4-0E6F-4DAD-A8CE-B6A3DD0180B8}" type="pres">
      <dgm:prSet presAssocID="{E3289D5E-6EB3-4D06-99D3-1BF05D48AC48}" presName="hierChild5" presStyleCnt="0"/>
      <dgm:spPr/>
    </dgm:pt>
    <dgm:pt modelId="{61C62B33-6C16-443E-A2E4-F969E478DBA2}" type="pres">
      <dgm:prSet presAssocID="{5655C6AF-63A9-49F2-882B-56B78A45283B}" presName="hierChild5" presStyleCnt="0"/>
      <dgm:spPr/>
    </dgm:pt>
    <dgm:pt modelId="{A0FA05A0-71A9-4F99-B797-E48319AD61F8}" type="pres">
      <dgm:prSet presAssocID="{B3B482B4-8A8C-445F-AD78-5790F0022CDD}" presName="hierChild5" presStyleCnt="0"/>
      <dgm:spPr/>
    </dgm:pt>
    <dgm:pt modelId="{6EEB9383-9601-4583-8B35-6C4D0D7DB98C}" type="pres">
      <dgm:prSet presAssocID="{0B6D813E-D41F-4984-B0CA-6BC6CDEF181A}" presName="hierChild3" presStyleCnt="0"/>
      <dgm:spPr/>
    </dgm:pt>
  </dgm:ptLst>
  <dgm:cxnLst>
    <dgm:cxn modelId="{F1F15F42-A3B6-4A87-817E-CADD3B0B89E1}" type="presOf" srcId="{BC100B0C-396E-4FAE-8F7C-1240C6B17B1F}" destId="{86DCCEB8-8D31-4B02-AD0C-1E9E9955E7E3}" srcOrd="0" destOrd="0" presId="urn:microsoft.com/office/officeart/2009/3/layout/HorizontalOrganizationChart"/>
    <dgm:cxn modelId="{606AC824-D793-4C58-9FDC-E9FE243894A8}" type="presOf" srcId="{C51F6140-C8ED-4201-A3A5-06485AE29E65}" destId="{06FCCAD2-675B-4D6A-AE3C-B6F96637293B}" srcOrd="1" destOrd="0" presId="urn:microsoft.com/office/officeart/2009/3/layout/HorizontalOrganizationChart"/>
    <dgm:cxn modelId="{9AC0344E-FFAF-421A-807A-19249DE2D4D3}" type="presOf" srcId="{E3289D5E-6EB3-4D06-99D3-1BF05D48AC48}" destId="{F1C63478-0DD9-45A8-BD15-D29659DF2BDC}" srcOrd="0" destOrd="0" presId="urn:microsoft.com/office/officeart/2009/3/layout/HorizontalOrganizationChart"/>
    <dgm:cxn modelId="{20818210-4A9E-4B90-BE96-4E318D77F29A}" type="presOf" srcId="{A563D5F8-A337-45BD-8A1B-93D8976DCF46}" destId="{3E8A0F49-AEC8-4E08-8F1A-C06472A1DE59}" srcOrd="0" destOrd="0" presId="urn:microsoft.com/office/officeart/2009/3/layout/HorizontalOrganizationChart"/>
    <dgm:cxn modelId="{BE3E9EEA-3E8E-41B0-B2B0-7EB4D16F7803}" type="presOf" srcId="{4FF51EF0-E9A2-4D28-9670-BBFAE753ECD4}" destId="{37365652-2CE2-437C-9DFF-3A29DDEEF468}" srcOrd="0" destOrd="0" presId="urn:microsoft.com/office/officeart/2009/3/layout/HorizontalOrganizationChart"/>
    <dgm:cxn modelId="{F48A88D1-30EE-4477-8EC6-9C81181E0CD9}" type="presOf" srcId="{0B6D813E-D41F-4984-B0CA-6BC6CDEF181A}" destId="{F0B827AF-FE14-4C0D-A726-D530A7FB7B2C}" srcOrd="1" destOrd="0" presId="urn:microsoft.com/office/officeart/2009/3/layout/HorizontalOrganizationChart"/>
    <dgm:cxn modelId="{7882257E-C42E-4309-A925-DBF3DDFCFED5}" type="presOf" srcId="{8200324A-AF09-4326-862E-1CFF4E85650C}" destId="{7593370D-342F-4A9A-BA5D-7E00D7B83ED6}" srcOrd="0" destOrd="0" presId="urn:microsoft.com/office/officeart/2009/3/layout/HorizontalOrganizationChart"/>
    <dgm:cxn modelId="{B7DF24D6-5AA7-4EA9-BA4F-593FEC58D6D7}" type="presOf" srcId="{5655C6AF-63A9-49F2-882B-56B78A45283B}" destId="{A7AD2AA9-55EC-44C3-A62F-6B1C49B833D4}" srcOrd="0" destOrd="0" presId="urn:microsoft.com/office/officeart/2009/3/layout/HorizontalOrganizationChart"/>
    <dgm:cxn modelId="{1DBF1413-BDE0-4C40-B933-43CD6FF68BCF}" type="presOf" srcId="{C51F6140-C8ED-4201-A3A5-06485AE29E65}" destId="{2C129677-DD4C-4AD1-878C-9AC9A9B77160}" srcOrd="0" destOrd="0" presId="urn:microsoft.com/office/officeart/2009/3/layout/HorizontalOrganizationChart"/>
    <dgm:cxn modelId="{59ADFB93-63D3-4CF0-99CB-380957E9180C}" srcId="{CB8C34C1-0CB7-4B2C-AAAB-F66123E0E2B9}" destId="{0397C772-62DF-43AA-9CD6-9DE7FDF85B34}" srcOrd="0" destOrd="0" parTransId="{70D020CE-FB96-40E1-83FE-8D106C4ED327}" sibTransId="{45DC7EA3-6B26-40AA-8ADB-4E1FB286E33F}"/>
    <dgm:cxn modelId="{DE800205-5D25-4E40-AB40-8931EC702792}" srcId="{5655C6AF-63A9-49F2-882B-56B78A45283B}" destId="{A563D5F8-A337-45BD-8A1B-93D8976DCF46}" srcOrd="0" destOrd="0" parTransId="{8200324A-AF09-4326-862E-1CFF4E85650C}" sibTransId="{39018595-1FFD-4A99-A7B2-7F5BF0DB97E7}"/>
    <dgm:cxn modelId="{F4FD8323-9F04-4672-9245-7523F17D7050}" srcId="{CB8C34C1-0CB7-4B2C-AAAB-F66123E0E2B9}" destId="{F6F4A22E-F5B4-4E95-B6C0-2EAE13A6A5DF}" srcOrd="1" destOrd="0" parTransId="{28AA6D58-53D4-4D13-AC91-273C1732ED02}" sibTransId="{C4CF4D57-6E2C-4E86-9370-8EADF79913D2}"/>
    <dgm:cxn modelId="{7C98BFB3-1FDF-4F2B-A8A3-33FFC33D6A63}" type="presOf" srcId="{4A686F48-41FC-40BF-A01A-A9EA1C11F8B2}" destId="{1F991B71-7D82-4595-A686-FE134CC8A50D}" srcOrd="0" destOrd="0" presId="urn:microsoft.com/office/officeart/2009/3/layout/HorizontalOrganizationChart"/>
    <dgm:cxn modelId="{E355A8A3-317C-47D9-9038-9C670180C77D}" type="presOf" srcId="{6D6E6B61-E439-4779-B262-F5D0CCD54A00}" destId="{F5297AF7-55F9-4664-BE85-1CBB6B4EF4AE}" srcOrd="1" destOrd="0" presId="urn:microsoft.com/office/officeart/2009/3/layout/HorizontalOrganizationChart"/>
    <dgm:cxn modelId="{E3D499B1-20E2-4FC3-AC1C-DAA2837D3849}" srcId="{C51F6140-C8ED-4201-A3A5-06485AE29E65}" destId="{4A686F48-41FC-40BF-A01A-A9EA1C11F8B2}" srcOrd="0" destOrd="0" parTransId="{4FF51EF0-E9A2-4D28-9670-BBFAE753ECD4}" sibTransId="{6123AB75-8007-4CBF-88B2-1A2DC3A15306}"/>
    <dgm:cxn modelId="{881D45AA-6DE5-4056-9663-AFE8C277AF1E}" type="presOf" srcId="{44EB9CBB-3C7C-43E0-B9FB-7A29D6987082}" destId="{FBEE8D7B-6E52-4E2D-8DD8-D390D26508FD}" srcOrd="0" destOrd="0" presId="urn:microsoft.com/office/officeart/2009/3/layout/HorizontalOrganizationChart"/>
    <dgm:cxn modelId="{BE517B87-4E8B-41AA-A89E-E7B6C2A0BA57}" type="presOf" srcId="{7E3DA2E8-1844-4035-8B25-F50723CA826C}" destId="{298C1D75-D7A4-4531-A04A-17FD501305B3}" srcOrd="0" destOrd="0" presId="urn:microsoft.com/office/officeart/2009/3/layout/HorizontalOrganizationChart"/>
    <dgm:cxn modelId="{71E57FE2-7A2A-4AC4-AE61-5BE64D638DC8}" srcId="{B3B482B4-8A8C-445F-AD78-5790F0022CDD}" destId="{5655C6AF-63A9-49F2-882B-56B78A45283B}" srcOrd="1" destOrd="0" parTransId="{5BB825ED-B8D5-499A-9351-355967462ECB}" sibTransId="{D789CA9E-97A4-4CF9-9F23-EA2DF2D45442}"/>
    <dgm:cxn modelId="{4CEE3D6E-0E44-41A8-B2C5-C48511A96E1F}" type="presOf" srcId="{A8C5E34C-8C25-4182-A50A-9B2613D1FC98}" destId="{9B875157-A224-4225-91A7-AB861986DBD1}" srcOrd="0" destOrd="0" presId="urn:microsoft.com/office/officeart/2009/3/layout/HorizontalOrganizationChart"/>
    <dgm:cxn modelId="{4570E969-380F-47CC-BD1F-EC26A4055809}" type="presOf" srcId="{4A686F48-41FC-40BF-A01A-A9EA1C11F8B2}" destId="{CB002CE6-92BC-4FA1-BADE-8F79946EFBFF}" srcOrd="1" destOrd="0" presId="urn:microsoft.com/office/officeart/2009/3/layout/HorizontalOrganizationChart"/>
    <dgm:cxn modelId="{1469A988-4AAB-4E9E-AA74-3304B60851C6}" srcId="{E3289D5E-6EB3-4D06-99D3-1BF05D48AC48}" destId="{C51F6140-C8ED-4201-A3A5-06485AE29E65}" srcOrd="0" destOrd="0" parTransId="{EBB0AE7E-80C3-41A7-BC5E-1AB8EE0C2C53}" sibTransId="{0A4B3989-F464-4627-B611-6DB092F05662}"/>
    <dgm:cxn modelId="{1E147E7D-7AB6-4B84-AA27-47F403F2A86B}" type="presOf" srcId="{F7143F07-4D92-4A31-9480-63EB0D8E8A2C}" destId="{292CFC02-5934-4B55-B326-A1E6271CA980}" srcOrd="0" destOrd="0" presId="urn:microsoft.com/office/officeart/2009/3/layout/HorizontalOrganizationChart"/>
    <dgm:cxn modelId="{249173C2-B780-493B-B003-B35A1674C984}" type="presOf" srcId="{28AA6D58-53D4-4D13-AC91-273C1732ED02}" destId="{BB04B748-A7A5-4839-A612-84A21A34C125}" srcOrd="0" destOrd="0" presId="urn:microsoft.com/office/officeart/2009/3/layout/HorizontalOrganizationChart"/>
    <dgm:cxn modelId="{6B3CCF79-52E0-48ED-B185-6437A9B3C0B4}" type="presOf" srcId="{0397C772-62DF-43AA-9CD6-9DE7FDF85B34}" destId="{C946169B-9193-4009-893B-0FCC8843BD5E}" srcOrd="0" destOrd="0" presId="urn:microsoft.com/office/officeart/2009/3/layout/HorizontalOrganizationChart"/>
    <dgm:cxn modelId="{0FEBD7B4-DB23-4E5E-BB15-D00248AE85A1}" type="presOf" srcId="{6D6E6B61-E439-4779-B262-F5D0CCD54A00}" destId="{FD1A5E35-38DE-4DCA-9143-433D634608DE}" srcOrd="0" destOrd="0" presId="urn:microsoft.com/office/officeart/2009/3/layout/HorizontalOrganizationChart"/>
    <dgm:cxn modelId="{F6B3C309-28FB-4242-BE31-0AFEF0684917}" type="presOf" srcId="{00F4E713-4854-4AFD-A1A2-316EBCE82E5E}" destId="{21524D81-6E01-4B2A-BC36-92DCD0650C16}" srcOrd="1" destOrd="0" presId="urn:microsoft.com/office/officeart/2009/3/layout/HorizontalOrganizationChart"/>
    <dgm:cxn modelId="{B1FACFED-E63B-4D44-8CCF-E91D2A6C2DBC}" type="presOf" srcId="{F6F4A22E-F5B4-4E95-B6C0-2EAE13A6A5DF}" destId="{13E275AB-337A-496F-BBC8-F37C0F4C8EE4}" srcOrd="0" destOrd="0" presId="urn:microsoft.com/office/officeart/2009/3/layout/HorizontalOrganizationChart"/>
    <dgm:cxn modelId="{C71FDED8-4F6F-485F-A78C-FDC79D5C5DED}" type="presOf" srcId="{8FCBF3A6-B277-4FB8-9863-1721F81A3452}" destId="{0ACC3D7A-534D-4CCD-8578-C1929BFC111C}" srcOrd="0" destOrd="0" presId="urn:microsoft.com/office/officeart/2009/3/layout/HorizontalOrganizationChart"/>
    <dgm:cxn modelId="{AD7C621D-5665-46A9-BFC0-9D916FB9D4ED}" type="presOf" srcId="{C6E30383-4840-407D-AC16-FE0741557146}" destId="{55C91CA4-CB74-418A-9036-4A9DC43B2442}" srcOrd="0" destOrd="0" presId="urn:microsoft.com/office/officeart/2009/3/layout/HorizontalOrganizationChart"/>
    <dgm:cxn modelId="{3164C669-A3A7-46FE-939E-A0C9DA4A519A}" type="presOf" srcId="{5655C6AF-63A9-49F2-882B-56B78A45283B}" destId="{44ED7728-5654-44BF-BAFE-6D821B46D894}" srcOrd="1" destOrd="0" presId="urn:microsoft.com/office/officeart/2009/3/layout/HorizontalOrganizationChart"/>
    <dgm:cxn modelId="{21E51B3A-25CC-4A95-B4E5-17D98003ABB2}" type="presOf" srcId="{B3B482B4-8A8C-445F-AD78-5790F0022CDD}" destId="{D6C4D6D4-8DB8-4C9B-8A0C-A32A13CCF82C}" srcOrd="0" destOrd="0" presId="urn:microsoft.com/office/officeart/2009/3/layout/HorizontalOrganizationChart"/>
    <dgm:cxn modelId="{F98D2665-9BB7-411C-8E4A-120835CEB03F}" type="presOf" srcId="{CB8C34C1-0CB7-4B2C-AAAB-F66123E0E2B9}" destId="{A2C6C912-D4C6-4C58-8352-4E392751D571}" srcOrd="0" destOrd="0" presId="urn:microsoft.com/office/officeart/2009/3/layout/HorizontalOrganizationChart"/>
    <dgm:cxn modelId="{9D4DF106-C112-431A-8D56-5E60EC6478CC}" type="presOf" srcId="{F6F4A22E-F5B4-4E95-B6C0-2EAE13A6A5DF}" destId="{4BAFF9A4-676A-4F6F-93E5-3DFB25AAC745}" srcOrd="1" destOrd="0" presId="urn:microsoft.com/office/officeart/2009/3/layout/HorizontalOrganizationChart"/>
    <dgm:cxn modelId="{B899C1C7-49B7-4EE7-BEC2-5766427005A8}" type="presOf" srcId="{00F4E713-4854-4AFD-A1A2-316EBCE82E5E}" destId="{3E2A6FA3-6B85-47D4-91E9-4062E3ED7F1E}" srcOrd="0" destOrd="0" presId="urn:microsoft.com/office/officeart/2009/3/layout/HorizontalOrganizationChart"/>
    <dgm:cxn modelId="{105CC31A-B45F-4EE6-BF64-89FEC8B10585}" type="presOf" srcId="{8D72ED81-FEC0-4B6A-A23D-ECD877AA53CE}" destId="{ED4F750D-3389-4EC1-8C68-185E8D6B8CD7}" srcOrd="0" destOrd="0" presId="urn:microsoft.com/office/officeart/2009/3/layout/HorizontalOrganizationChart"/>
    <dgm:cxn modelId="{16B03967-D7FA-4C2E-9B0B-C3E646A5A248}" srcId="{C51F6140-C8ED-4201-A3A5-06485AE29E65}" destId="{C6E30383-4840-407D-AC16-FE0741557146}" srcOrd="1" destOrd="0" parTransId="{7E3DA2E8-1844-4035-8B25-F50723CA826C}" sibTransId="{B838C442-33D2-4FB0-AC54-DD6DC26D9883}"/>
    <dgm:cxn modelId="{545CA7D1-4C18-42E5-A5C2-CA79F3923651}" srcId="{5655C6AF-63A9-49F2-882B-56B78A45283B}" destId="{E3289D5E-6EB3-4D06-99D3-1BF05D48AC48}" srcOrd="1" destOrd="0" parTransId="{44EB9CBB-3C7C-43E0-B9FB-7A29D6987082}" sibTransId="{BAF1EF57-E4B7-4EE5-A644-49B662C7DB98}"/>
    <dgm:cxn modelId="{38933578-EA2F-4895-AB9A-D0F3BC5453B7}" type="presOf" srcId="{A563D5F8-A337-45BD-8A1B-93D8976DCF46}" destId="{9BAC6BCB-DA39-43F3-9AED-D735626B959B}" srcOrd="1" destOrd="0" presId="urn:microsoft.com/office/officeart/2009/3/layout/HorizontalOrganizationChart"/>
    <dgm:cxn modelId="{65117C05-A228-4FE8-91F7-89B193C1A335}" type="presOf" srcId="{5BB825ED-B8D5-499A-9351-355967462ECB}" destId="{5810B6BD-DC63-4B57-98F3-7D6B53CD06EA}" srcOrd="0" destOrd="0" presId="urn:microsoft.com/office/officeart/2009/3/layout/HorizontalOrganizationChart"/>
    <dgm:cxn modelId="{60FD0869-5E09-4CB7-B97A-BC50E8D3D5DD}" type="presOf" srcId="{EBB0AE7E-80C3-41A7-BC5E-1AB8EE0C2C53}" destId="{89E98E6C-2CDE-4B04-AEF9-5F84F735C9C3}" srcOrd="0" destOrd="0" presId="urn:microsoft.com/office/officeart/2009/3/layout/HorizontalOrganizationChart"/>
    <dgm:cxn modelId="{9B3B44DB-3500-4BB5-B5AD-CB3F3FAA30D1}" type="presOf" srcId="{34D8CAA9-7F0D-4ED6-9A2B-4FE18B7EE4B2}" destId="{33D6BF6D-F83F-406B-BDE6-DB85AB59BFEA}" srcOrd="0" destOrd="0" presId="urn:microsoft.com/office/officeart/2009/3/layout/HorizontalOrganizationChart"/>
    <dgm:cxn modelId="{10A12751-12FB-4B2E-8201-0F3903E044E3}" type="presOf" srcId="{C6E30383-4840-407D-AC16-FE0741557146}" destId="{E1FE6027-D1A6-4E3C-9601-637E1E7DA875}" srcOrd="1" destOrd="0" presId="urn:microsoft.com/office/officeart/2009/3/layout/HorizontalOrganizationChart"/>
    <dgm:cxn modelId="{6A9A9B98-DF51-470E-A516-53560D96290E}" type="presOf" srcId="{B3B482B4-8A8C-445F-AD78-5790F0022CDD}" destId="{ABE136DC-0C6C-4617-953D-73F4164AD58C}" srcOrd="1" destOrd="0" presId="urn:microsoft.com/office/officeart/2009/3/layout/HorizontalOrganizationChart"/>
    <dgm:cxn modelId="{18099446-00AA-41A3-9D27-06091F595577}" type="presOf" srcId="{0397C772-62DF-43AA-9CD6-9DE7FDF85B34}" destId="{C71C2A91-6BBC-472F-B48A-68AF15E84908}" srcOrd="1" destOrd="0" presId="urn:microsoft.com/office/officeart/2009/3/layout/HorizontalOrganizationChart"/>
    <dgm:cxn modelId="{5A432563-4801-4879-AA84-0C9371588AE7}" srcId="{B3B482B4-8A8C-445F-AD78-5790F0022CDD}" destId="{CB8C34C1-0CB7-4B2C-AAAB-F66123E0E2B9}" srcOrd="0" destOrd="0" parTransId="{F7143F07-4D92-4A31-9480-63EB0D8E8A2C}" sibTransId="{9A5A24EC-AC9C-40FF-9A68-F85D240F4648}"/>
    <dgm:cxn modelId="{3916F806-F4CD-401B-9754-B9BBFFC55D0B}" type="presOf" srcId="{A8C5E34C-8C25-4182-A50A-9B2613D1FC98}" destId="{BA58032D-8CE8-48FF-A08B-E40331B5C0A2}" srcOrd="1" destOrd="0" presId="urn:microsoft.com/office/officeart/2009/3/layout/HorizontalOrganizationChart"/>
    <dgm:cxn modelId="{D868D042-8A84-4B72-B946-4CEB591F07F8}" type="presOf" srcId="{E3289D5E-6EB3-4D06-99D3-1BF05D48AC48}" destId="{B3179027-4336-4B53-8DEA-FCDC0AE90A0B}" srcOrd="1" destOrd="0" presId="urn:microsoft.com/office/officeart/2009/3/layout/HorizontalOrganizationChart"/>
    <dgm:cxn modelId="{09A2B9E6-B9CD-42DD-8389-40F37BB226BA}" srcId="{0B6D813E-D41F-4984-B0CA-6BC6CDEF181A}" destId="{B3B482B4-8A8C-445F-AD78-5790F0022CDD}" srcOrd="0" destOrd="0" parTransId="{8D72ED81-FEC0-4B6A-A23D-ECD877AA53CE}" sibTransId="{869AD404-1547-4874-8907-431AE1CBD90E}"/>
    <dgm:cxn modelId="{39B0D1B2-3169-4851-AEFD-64B6CEBBC780}" srcId="{00F4E713-4854-4AFD-A1A2-316EBCE82E5E}" destId="{A8C5E34C-8C25-4182-A50A-9B2613D1FC98}" srcOrd="0" destOrd="0" parTransId="{8FCBF3A6-B277-4FB8-9863-1721F81A3452}" sibTransId="{3B28CCCC-7A45-490E-941D-4C53CF2A6181}"/>
    <dgm:cxn modelId="{069279F7-8198-4A5B-88A8-8E8828C0CC98}" type="presOf" srcId="{0B6D813E-D41F-4984-B0CA-6BC6CDEF181A}" destId="{E5085F79-F301-44A8-A023-925A863DD68A}" srcOrd="0" destOrd="0" presId="urn:microsoft.com/office/officeart/2009/3/layout/HorizontalOrganizationChart"/>
    <dgm:cxn modelId="{FAE3521B-52CA-42B4-A8BC-BD67EE720B2B}" srcId="{4A686F48-41FC-40BF-A01A-A9EA1C11F8B2}" destId="{6D6E6B61-E439-4779-B262-F5D0CCD54A00}" srcOrd="0" destOrd="0" parTransId="{6F17735E-FA2D-4762-AB71-CD7A3EA086F0}" sibTransId="{C1D39422-6810-4186-8956-5CAAA3656E17}"/>
    <dgm:cxn modelId="{0DC38261-EAD1-4F4D-89EF-5709CC673AB4}" srcId="{BC100B0C-396E-4FAE-8F7C-1240C6B17B1F}" destId="{0B6D813E-D41F-4984-B0CA-6BC6CDEF181A}" srcOrd="0" destOrd="0" parTransId="{C99C89BA-4184-4B26-826F-00A69C86E119}" sibTransId="{FC5B0059-BC19-4C3A-A56B-9097FF3E1698}"/>
    <dgm:cxn modelId="{DBEB9A2B-9E4C-4BF9-91EF-522661122135}" type="presOf" srcId="{6F17735E-FA2D-4762-AB71-CD7A3EA086F0}" destId="{F7B8FB5F-5A36-4E3B-BE01-1E273DE2CC6E}" srcOrd="0" destOrd="0" presId="urn:microsoft.com/office/officeart/2009/3/layout/HorizontalOrganizationChart"/>
    <dgm:cxn modelId="{61954D25-5FE2-44AC-BD8B-A4D0C21DB981}" type="presOf" srcId="{70D020CE-FB96-40E1-83FE-8D106C4ED327}" destId="{66BA54E1-32D4-4C1E-9AB2-F0E15EB8C8C6}" srcOrd="0" destOrd="0" presId="urn:microsoft.com/office/officeart/2009/3/layout/HorizontalOrganizationChart"/>
    <dgm:cxn modelId="{348434A7-EF87-4714-A6EA-43AAF699D2D1}" srcId="{E3289D5E-6EB3-4D06-99D3-1BF05D48AC48}" destId="{00F4E713-4854-4AFD-A1A2-316EBCE82E5E}" srcOrd="1" destOrd="0" parTransId="{34D8CAA9-7F0D-4ED6-9A2B-4FE18B7EE4B2}" sibTransId="{AF9D6610-D1C9-4100-9D00-52A1D31D2826}"/>
    <dgm:cxn modelId="{28A1D89A-F4CB-46E4-876F-29295D55C968}" type="presOf" srcId="{CB8C34C1-0CB7-4B2C-AAAB-F66123E0E2B9}" destId="{0E7577A7-74DB-4D27-9658-5CD775327735}" srcOrd="1" destOrd="0" presId="urn:microsoft.com/office/officeart/2009/3/layout/HorizontalOrganizationChart"/>
    <dgm:cxn modelId="{F23A25B5-7484-4C14-8CEE-B35CAA50FEF4}" type="presParOf" srcId="{86DCCEB8-8D31-4B02-AD0C-1E9E9955E7E3}" destId="{812918B9-9125-4024-929E-630EC647A875}" srcOrd="0" destOrd="0" presId="urn:microsoft.com/office/officeart/2009/3/layout/HorizontalOrganizationChart"/>
    <dgm:cxn modelId="{C571F1E0-014B-4E1C-98BA-480D472E04DA}" type="presParOf" srcId="{812918B9-9125-4024-929E-630EC647A875}" destId="{63CBCB5A-8A55-45AB-95DE-0580B1E38C86}" srcOrd="0" destOrd="0" presId="urn:microsoft.com/office/officeart/2009/3/layout/HorizontalOrganizationChart"/>
    <dgm:cxn modelId="{762B99E2-3E5F-4E36-A195-830DCB68875E}" type="presParOf" srcId="{63CBCB5A-8A55-45AB-95DE-0580B1E38C86}" destId="{E5085F79-F301-44A8-A023-925A863DD68A}" srcOrd="0" destOrd="0" presId="urn:microsoft.com/office/officeart/2009/3/layout/HorizontalOrganizationChart"/>
    <dgm:cxn modelId="{F968CA4D-A69A-4DF7-AE3B-37B6305257EF}" type="presParOf" srcId="{63CBCB5A-8A55-45AB-95DE-0580B1E38C86}" destId="{F0B827AF-FE14-4C0D-A726-D530A7FB7B2C}" srcOrd="1" destOrd="0" presId="urn:microsoft.com/office/officeart/2009/3/layout/HorizontalOrganizationChart"/>
    <dgm:cxn modelId="{A10F80B0-EEC4-4669-B7D5-C3B5F4BF4EAD}" type="presParOf" srcId="{812918B9-9125-4024-929E-630EC647A875}" destId="{F149E666-ECAC-4A4E-BF8D-A75550867DAB}" srcOrd="1" destOrd="0" presId="urn:microsoft.com/office/officeart/2009/3/layout/HorizontalOrganizationChart"/>
    <dgm:cxn modelId="{52CEC4D8-2828-4B82-AE65-F9FE8D45A9A3}" type="presParOf" srcId="{F149E666-ECAC-4A4E-BF8D-A75550867DAB}" destId="{ED4F750D-3389-4EC1-8C68-185E8D6B8CD7}" srcOrd="0" destOrd="0" presId="urn:microsoft.com/office/officeart/2009/3/layout/HorizontalOrganizationChart"/>
    <dgm:cxn modelId="{A624DA08-B27E-43C3-AF23-DD9E66989670}" type="presParOf" srcId="{F149E666-ECAC-4A4E-BF8D-A75550867DAB}" destId="{C74A5249-524B-4F76-A430-CDE9A20D6FA9}" srcOrd="1" destOrd="0" presId="urn:microsoft.com/office/officeart/2009/3/layout/HorizontalOrganizationChart"/>
    <dgm:cxn modelId="{E4CFAB56-EDE9-4B00-B73F-636AA2406222}" type="presParOf" srcId="{C74A5249-524B-4F76-A430-CDE9A20D6FA9}" destId="{16F7155F-3206-4829-A220-710D2069F4E1}" srcOrd="0" destOrd="0" presId="urn:microsoft.com/office/officeart/2009/3/layout/HorizontalOrganizationChart"/>
    <dgm:cxn modelId="{43893FBA-C955-4442-A164-316EA94D9824}" type="presParOf" srcId="{16F7155F-3206-4829-A220-710D2069F4E1}" destId="{D6C4D6D4-8DB8-4C9B-8A0C-A32A13CCF82C}" srcOrd="0" destOrd="0" presId="urn:microsoft.com/office/officeart/2009/3/layout/HorizontalOrganizationChart"/>
    <dgm:cxn modelId="{40242616-8F0D-4DE5-AC44-28EFD8BCF140}" type="presParOf" srcId="{16F7155F-3206-4829-A220-710D2069F4E1}" destId="{ABE136DC-0C6C-4617-953D-73F4164AD58C}" srcOrd="1" destOrd="0" presId="urn:microsoft.com/office/officeart/2009/3/layout/HorizontalOrganizationChart"/>
    <dgm:cxn modelId="{6A7B8243-358B-442E-8B96-7B57700BA2BA}" type="presParOf" srcId="{C74A5249-524B-4F76-A430-CDE9A20D6FA9}" destId="{DE251534-E6D1-4E11-8DFD-5221AB47BD4D}" srcOrd="1" destOrd="0" presId="urn:microsoft.com/office/officeart/2009/3/layout/HorizontalOrganizationChart"/>
    <dgm:cxn modelId="{13539380-2672-4846-A74A-3B74CC8ED074}" type="presParOf" srcId="{DE251534-E6D1-4E11-8DFD-5221AB47BD4D}" destId="{292CFC02-5934-4B55-B326-A1E6271CA980}" srcOrd="0" destOrd="0" presId="urn:microsoft.com/office/officeart/2009/3/layout/HorizontalOrganizationChart"/>
    <dgm:cxn modelId="{0115BE09-78D3-4518-9194-31FC1C3FC77B}" type="presParOf" srcId="{DE251534-E6D1-4E11-8DFD-5221AB47BD4D}" destId="{7DB0454E-FAC9-4558-9707-7CF2B79263FC}" srcOrd="1" destOrd="0" presId="urn:microsoft.com/office/officeart/2009/3/layout/HorizontalOrganizationChart"/>
    <dgm:cxn modelId="{D96A519C-A1AB-4BF2-8187-E6CBF416F5FC}" type="presParOf" srcId="{7DB0454E-FAC9-4558-9707-7CF2B79263FC}" destId="{004DF0B6-E21B-4283-8BF8-E2C670C4FFF7}" srcOrd="0" destOrd="0" presId="urn:microsoft.com/office/officeart/2009/3/layout/HorizontalOrganizationChart"/>
    <dgm:cxn modelId="{7D8D0E01-81EA-40D7-95DB-DF602E591833}" type="presParOf" srcId="{004DF0B6-E21B-4283-8BF8-E2C670C4FFF7}" destId="{A2C6C912-D4C6-4C58-8352-4E392751D571}" srcOrd="0" destOrd="0" presId="urn:microsoft.com/office/officeart/2009/3/layout/HorizontalOrganizationChart"/>
    <dgm:cxn modelId="{CF58FBC5-C32C-4939-AB56-82436F429CFC}" type="presParOf" srcId="{004DF0B6-E21B-4283-8BF8-E2C670C4FFF7}" destId="{0E7577A7-74DB-4D27-9658-5CD775327735}" srcOrd="1" destOrd="0" presId="urn:microsoft.com/office/officeart/2009/3/layout/HorizontalOrganizationChart"/>
    <dgm:cxn modelId="{32E3D811-D295-41CF-9473-E72E7F735C57}" type="presParOf" srcId="{7DB0454E-FAC9-4558-9707-7CF2B79263FC}" destId="{43555DCF-3E80-4792-BC77-2984E20456F8}" srcOrd="1" destOrd="0" presId="urn:microsoft.com/office/officeart/2009/3/layout/HorizontalOrganizationChart"/>
    <dgm:cxn modelId="{FAEFE8F4-6AF1-441C-A888-895F86E4092E}" type="presParOf" srcId="{43555DCF-3E80-4792-BC77-2984E20456F8}" destId="{66BA54E1-32D4-4C1E-9AB2-F0E15EB8C8C6}" srcOrd="0" destOrd="0" presId="urn:microsoft.com/office/officeart/2009/3/layout/HorizontalOrganizationChart"/>
    <dgm:cxn modelId="{A9FC4327-5C0F-4B85-91AC-687E63DE15DA}" type="presParOf" srcId="{43555DCF-3E80-4792-BC77-2984E20456F8}" destId="{570E991A-8C4B-4DEE-B976-0A1D8F75A0D2}" srcOrd="1" destOrd="0" presId="urn:microsoft.com/office/officeart/2009/3/layout/HorizontalOrganizationChart"/>
    <dgm:cxn modelId="{35C9A824-4483-4D94-AB70-F15260BE69E1}" type="presParOf" srcId="{570E991A-8C4B-4DEE-B976-0A1D8F75A0D2}" destId="{D904952A-525E-4720-BF41-DC167ABE85EF}" srcOrd="0" destOrd="0" presId="urn:microsoft.com/office/officeart/2009/3/layout/HorizontalOrganizationChart"/>
    <dgm:cxn modelId="{04F32777-9F79-4D78-B16A-9D837D136134}" type="presParOf" srcId="{D904952A-525E-4720-BF41-DC167ABE85EF}" destId="{C946169B-9193-4009-893B-0FCC8843BD5E}" srcOrd="0" destOrd="0" presId="urn:microsoft.com/office/officeart/2009/3/layout/HorizontalOrganizationChart"/>
    <dgm:cxn modelId="{F92A35A0-3685-479C-BDFE-8FC8D0DC6964}" type="presParOf" srcId="{D904952A-525E-4720-BF41-DC167ABE85EF}" destId="{C71C2A91-6BBC-472F-B48A-68AF15E84908}" srcOrd="1" destOrd="0" presId="urn:microsoft.com/office/officeart/2009/3/layout/HorizontalOrganizationChart"/>
    <dgm:cxn modelId="{B0F68A8C-1371-44C3-B01C-A9379FB85754}" type="presParOf" srcId="{570E991A-8C4B-4DEE-B976-0A1D8F75A0D2}" destId="{4E927871-2E16-4E83-8C80-1241E6E42329}" srcOrd="1" destOrd="0" presId="urn:microsoft.com/office/officeart/2009/3/layout/HorizontalOrganizationChart"/>
    <dgm:cxn modelId="{CA96CF96-6B9E-46FF-A036-FA8306F23C2A}" type="presParOf" srcId="{570E991A-8C4B-4DEE-B976-0A1D8F75A0D2}" destId="{7EC2DE4B-45CF-4253-A5F0-C1C1CB2D8073}" srcOrd="2" destOrd="0" presId="urn:microsoft.com/office/officeart/2009/3/layout/HorizontalOrganizationChart"/>
    <dgm:cxn modelId="{F861FB5E-73F4-4DF9-86B4-D900A92FF4B4}" type="presParOf" srcId="{43555DCF-3E80-4792-BC77-2984E20456F8}" destId="{BB04B748-A7A5-4839-A612-84A21A34C125}" srcOrd="2" destOrd="0" presId="urn:microsoft.com/office/officeart/2009/3/layout/HorizontalOrganizationChart"/>
    <dgm:cxn modelId="{C3CDBE4F-7CB1-46E3-8D98-CBDA231B3514}" type="presParOf" srcId="{43555DCF-3E80-4792-BC77-2984E20456F8}" destId="{4B4BEC5A-05EA-4B48-A5A8-C2173D1EEDBA}" srcOrd="3" destOrd="0" presId="urn:microsoft.com/office/officeart/2009/3/layout/HorizontalOrganizationChart"/>
    <dgm:cxn modelId="{35FA3383-CF4F-4A7C-BA07-67023E61A094}" type="presParOf" srcId="{4B4BEC5A-05EA-4B48-A5A8-C2173D1EEDBA}" destId="{F83BD97A-818E-4562-AC5D-72F1ADB78A80}" srcOrd="0" destOrd="0" presId="urn:microsoft.com/office/officeart/2009/3/layout/HorizontalOrganizationChart"/>
    <dgm:cxn modelId="{94D994F7-8FFF-4838-82F5-24C496A50432}" type="presParOf" srcId="{F83BD97A-818E-4562-AC5D-72F1ADB78A80}" destId="{13E275AB-337A-496F-BBC8-F37C0F4C8EE4}" srcOrd="0" destOrd="0" presId="urn:microsoft.com/office/officeart/2009/3/layout/HorizontalOrganizationChart"/>
    <dgm:cxn modelId="{57F8207B-F080-435D-93C8-245011D2404D}" type="presParOf" srcId="{F83BD97A-818E-4562-AC5D-72F1ADB78A80}" destId="{4BAFF9A4-676A-4F6F-93E5-3DFB25AAC745}" srcOrd="1" destOrd="0" presId="urn:microsoft.com/office/officeart/2009/3/layout/HorizontalOrganizationChart"/>
    <dgm:cxn modelId="{4D2453C7-9E68-41B8-9089-6D2ECC9A7105}" type="presParOf" srcId="{4B4BEC5A-05EA-4B48-A5A8-C2173D1EEDBA}" destId="{F14AA209-C2C5-48F8-B8A3-E426DEC82394}" srcOrd="1" destOrd="0" presId="urn:microsoft.com/office/officeart/2009/3/layout/HorizontalOrganizationChart"/>
    <dgm:cxn modelId="{629CE759-7A11-40C1-A551-475288D99EB1}" type="presParOf" srcId="{4B4BEC5A-05EA-4B48-A5A8-C2173D1EEDBA}" destId="{809EB01B-7CA0-4AC8-B9B9-5673015EBB7D}" srcOrd="2" destOrd="0" presId="urn:microsoft.com/office/officeart/2009/3/layout/HorizontalOrganizationChart"/>
    <dgm:cxn modelId="{BDCC839D-F84B-4EF7-A0AE-7864C1C29DC2}" type="presParOf" srcId="{7DB0454E-FAC9-4558-9707-7CF2B79263FC}" destId="{6E657712-BFC5-4E97-8CF6-83CD17BEA9D8}" srcOrd="2" destOrd="0" presId="urn:microsoft.com/office/officeart/2009/3/layout/HorizontalOrganizationChart"/>
    <dgm:cxn modelId="{DCE8680C-B0FA-4C32-AD63-79402E41A32A}" type="presParOf" srcId="{DE251534-E6D1-4E11-8DFD-5221AB47BD4D}" destId="{5810B6BD-DC63-4B57-98F3-7D6B53CD06EA}" srcOrd="2" destOrd="0" presId="urn:microsoft.com/office/officeart/2009/3/layout/HorizontalOrganizationChart"/>
    <dgm:cxn modelId="{CEFFA413-0D25-4A42-8C29-E0F6B0FBFE37}" type="presParOf" srcId="{DE251534-E6D1-4E11-8DFD-5221AB47BD4D}" destId="{DD8A7957-E3CB-4835-A8C8-F06E7D644EBD}" srcOrd="3" destOrd="0" presId="urn:microsoft.com/office/officeart/2009/3/layout/HorizontalOrganizationChart"/>
    <dgm:cxn modelId="{904EA848-13F0-484E-AC26-BF6FC513EF59}" type="presParOf" srcId="{DD8A7957-E3CB-4835-A8C8-F06E7D644EBD}" destId="{00F1834D-F2D3-4BB8-BD6E-DECD79E0C466}" srcOrd="0" destOrd="0" presId="urn:microsoft.com/office/officeart/2009/3/layout/HorizontalOrganizationChart"/>
    <dgm:cxn modelId="{BEE2E232-66B9-46F7-8141-9B96AD9809F3}" type="presParOf" srcId="{00F1834D-F2D3-4BB8-BD6E-DECD79E0C466}" destId="{A7AD2AA9-55EC-44C3-A62F-6B1C49B833D4}" srcOrd="0" destOrd="0" presId="urn:microsoft.com/office/officeart/2009/3/layout/HorizontalOrganizationChart"/>
    <dgm:cxn modelId="{2512EAFF-4E3E-4B9F-8A73-3A78F067B90F}" type="presParOf" srcId="{00F1834D-F2D3-4BB8-BD6E-DECD79E0C466}" destId="{44ED7728-5654-44BF-BAFE-6D821B46D894}" srcOrd="1" destOrd="0" presId="urn:microsoft.com/office/officeart/2009/3/layout/HorizontalOrganizationChart"/>
    <dgm:cxn modelId="{7B7D9D00-B053-423D-AED3-C65970BE5BF8}" type="presParOf" srcId="{DD8A7957-E3CB-4835-A8C8-F06E7D644EBD}" destId="{CB9F154F-E615-405F-A047-652A057340A8}" srcOrd="1" destOrd="0" presId="urn:microsoft.com/office/officeart/2009/3/layout/HorizontalOrganizationChart"/>
    <dgm:cxn modelId="{605636BC-C6B9-4B7B-9F6C-EE3E8E85233B}" type="presParOf" srcId="{CB9F154F-E615-405F-A047-652A057340A8}" destId="{7593370D-342F-4A9A-BA5D-7E00D7B83ED6}" srcOrd="0" destOrd="0" presId="urn:microsoft.com/office/officeart/2009/3/layout/HorizontalOrganizationChart"/>
    <dgm:cxn modelId="{1F41C794-E7B0-48FE-9CAE-5066F4696DEC}" type="presParOf" srcId="{CB9F154F-E615-405F-A047-652A057340A8}" destId="{131C1C90-6255-447A-96F8-9775ACEE5243}" srcOrd="1" destOrd="0" presId="urn:microsoft.com/office/officeart/2009/3/layout/HorizontalOrganizationChart"/>
    <dgm:cxn modelId="{0A7CB868-726E-4A23-8089-CC1A8CB732CD}" type="presParOf" srcId="{131C1C90-6255-447A-96F8-9775ACEE5243}" destId="{31104066-2AA3-4DAE-9435-CD3234462475}" srcOrd="0" destOrd="0" presId="urn:microsoft.com/office/officeart/2009/3/layout/HorizontalOrganizationChart"/>
    <dgm:cxn modelId="{4223C1E7-71BA-4E28-986D-5E31BD42C962}" type="presParOf" srcId="{31104066-2AA3-4DAE-9435-CD3234462475}" destId="{3E8A0F49-AEC8-4E08-8F1A-C06472A1DE59}" srcOrd="0" destOrd="0" presId="urn:microsoft.com/office/officeart/2009/3/layout/HorizontalOrganizationChart"/>
    <dgm:cxn modelId="{F3C1A18A-61AE-4B14-9011-3A919E5F5192}" type="presParOf" srcId="{31104066-2AA3-4DAE-9435-CD3234462475}" destId="{9BAC6BCB-DA39-43F3-9AED-D735626B959B}" srcOrd="1" destOrd="0" presId="urn:microsoft.com/office/officeart/2009/3/layout/HorizontalOrganizationChart"/>
    <dgm:cxn modelId="{9C9B5473-1D13-4668-BDEB-9E21BCFDBC9C}" type="presParOf" srcId="{131C1C90-6255-447A-96F8-9775ACEE5243}" destId="{FACFFD9F-19AE-45E8-B1B9-268D2417B91E}" srcOrd="1" destOrd="0" presId="urn:microsoft.com/office/officeart/2009/3/layout/HorizontalOrganizationChart"/>
    <dgm:cxn modelId="{1CAC76AC-D005-4894-A76B-5BBD5548F28E}" type="presParOf" srcId="{131C1C90-6255-447A-96F8-9775ACEE5243}" destId="{0B6A8A62-D97F-4752-8F13-E21D1C1E2F43}" srcOrd="2" destOrd="0" presId="urn:microsoft.com/office/officeart/2009/3/layout/HorizontalOrganizationChart"/>
    <dgm:cxn modelId="{AC164214-2CF6-4FA8-82DD-C1DC3B77B99E}" type="presParOf" srcId="{CB9F154F-E615-405F-A047-652A057340A8}" destId="{FBEE8D7B-6E52-4E2D-8DD8-D390D26508FD}" srcOrd="2" destOrd="0" presId="urn:microsoft.com/office/officeart/2009/3/layout/HorizontalOrganizationChart"/>
    <dgm:cxn modelId="{2B95CFBE-2697-4054-B441-88C72EC189BE}" type="presParOf" srcId="{CB9F154F-E615-405F-A047-652A057340A8}" destId="{2A115C8B-FFF1-452F-AF8C-FFF6278C1292}" srcOrd="3" destOrd="0" presId="urn:microsoft.com/office/officeart/2009/3/layout/HorizontalOrganizationChart"/>
    <dgm:cxn modelId="{7833C365-B6C3-4F0C-B6F5-9A7353880618}" type="presParOf" srcId="{2A115C8B-FFF1-452F-AF8C-FFF6278C1292}" destId="{50D5BB82-7EF1-4332-9D7E-4874380D8812}" srcOrd="0" destOrd="0" presId="urn:microsoft.com/office/officeart/2009/3/layout/HorizontalOrganizationChart"/>
    <dgm:cxn modelId="{34BE86D1-ABD7-4503-AB19-8EAC63E089EF}" type="presParOf" srcId="{50D5BB82-7EF1-4332-9D7E-4874380D8812}" destId="{F1C63478-0DD9-45A8-BD15-D29659DF2BDC}" srcOrd="0" destOrd="0" presId="urn:microsoft.com/office/officeart/2009/3/layout/HorizontalOrganizationChart"/>
    <dgm:cxn modelId="{4B7F1A4F-92B4-49AF-ADFA-255032FF8E35}" type="presParOf" srcId="{50D5BB82-7EF1-4332-9D7E-4874380D8812}" destId="{B3179027-4336-4B53-8DEA-FCDC0AE90A0B}" srcOrd="1" destOrd="0" presId="urn:microsoft.com/office/officeart/2009/3/layout/HorizontalOrganizationChart"/>
    <dgm:cxn modelId="{F223522E-6E2E-4EE0-8CC4-8AE44D1DA3F9}" type="presParOf" srcId="{2A115C8B-FFF1-452F-AF8C-FFF6278C1292}" destId="{22395A9F-8E3C-45AC-BBA4-77445F801776}" srcOrd="1" destOrd="0" presId="urn:microsoft.com/office/officeart/2009/3/layout/HorizontalOrganizationChart"/>
    <dgm:cxn modelId="{F6057392-AE2F-4F9B-996F-0E2CD04FF814}" type="presParOf" srcId="{22395A9F-8E3C-45AC-BBA4-77445F801776}" destId="{89E98E6C-2CDE-4B04-AEF9-5F84F735C9C3}" srcOrd="0" destOrd="0" presId="urn:microsoft.com/office/officeart/2009/3/layout/HorizontalOrganizationChart"/>
    <dgm:cxn modelId="{037E01E1-A633-480A-970C-93B4F737FA49}" type="presParOf" srcId="{22395A9F-8E3C-45AC-BBA4-77445F801776}" destId="{6E7577EF-467A-49C6-972E-88191E8321A0}" srcOrd="1" destOrd="0" presId="urn:microsoft.com/office/officeart/2009/3/layout/HorizontalOrganizationChart"/>
    <dgm:cxn modelId="{003512FA-B4D9-459E-9B70-777B2A223473}" type="presParOf" srcId="{6E7577EF-467A-49C6-972E-88191E8321A0}" destId="{45F70337-16A2-4184-9EF1-EC746EA93AAD}" srcOrd="0" destOrd="0" presId="urn:microsoft.com/office/officeart/2009/3/layout/HorizontalOrganizationChart"/>
    <dgm:cxn modelId="{061C900D-582D-46E2-A878-E883561FA6A4}" type="presParOf" srcId="{45F70337-16A2-4184-9EF1-EC746EA93AAD}" destId="{2C129677-DD4C-4AD1-878C-9AC9A9B77160}" srcOrd="0" destOrd="0" presId="urn:microsoft.com/office/officeart/2009/3/layout/HorizontalOrganizationChart"/>
    <dgm:cxn modelId="{89C81E11-EF98-4DB4-A4C9-94E727C526D3}" type="presParOf" srcId="{45F70337-16A2-4184-9EF1-EC746EA93AAD}" destId="{06FCCAD2-675B-4D6A-AE3C-B6F96637293B}" srcOrd="1" destOrd="0" presId="urn:microsoft.com/office/officeart/2009/3/layout/HorizontalOrganizationChart"/>
    <dgm:cxn modelId="{0C3049A7-F123-4594-84D7-CC242B0F522E}" type="presParOf" srcId="{6E7577EF-467A-49C6-972E-88191E8321A0}" destId="{F6932D0A-7B98-4394-ABC3-52DFCEBB7B76}" srcOrd="1" destOrd="0" presId="urn:microsoft.com/office/officeart/2009/3/layout/HorizontalOrganizationChart"/>
    <dgm:cxn modelId="{54C73B02-3AA2-4ED5-A4F3-A76915296E9A}" type="presParOf" srcId="{6E7577EF-467A-49C6-972E-88191E8321A0}" destId="{BCACF32C-0D83-4764-A3A3-C43DBE3B122B}" srcOrd="2" destOrd="0" presId="urn:microsoft.com/office/officeart/2009/3/layout/HorizontalOrganizationChart"/>
    <dgm:cxn modelId="{CBCCBD7D-EA8B-4F66-96A7-8A44649D66D6}" type="presParOf" srcId="{BCACF32C-0D83-4764-A3A3-C43DBE3B122B}" destId="{37365652-2CE2-437C-9DFF-3A29DDEEF468}" srcOrd="0" destOrd="0" presId="urn:microsoft.com/office/officeart/2009/3/layout/HorizontalOrganizationChart"/>
    <dgm:cxn modelId="{11FB31EE-E52C-4B05-9F19-0610C3F882F4}" type="presParOf" srcId="{BCACF32C-0D83-4764-A3A3-C43DBE3B122B}" destId="{19F81547-F79A-439E-AA63-2BA28E822AA8}" srcOrd="1" destOrd="0" presId="urn:microsoft.com/office/officeart/2009/3/layout/HorizontalOrganizationChart"/>
    <dgm:cxn modelId="{C0FE94FD-2795-4E9A-A303-CE4B3B70AD17}" type="presParOf" srcId="{19F81547-F79A-439E-AA63-2BA28E822AA8}" destId="{C4EA2178-D3EB-4656-BCCF-CC1C4A787642}" srcOrd="0" destOrd="0" presId="urn:microsoft.com/office/officeart/2009/3/layout/HorizontalOrganizationChart"/>
    <dgm:cxn modelId="{AB553052-CC25-44F5-9294-E5117F76CCE5}" type="presParOf" srcId="{C4EA2178-D3EB-4656-BCCF-CC1C4A787642}" destId="{1F991B71-7D82-4595-A686-FE134CC8A50D}" srcOrd="0" destOrd="0" presId="urn:microsoft.com/office/officeart/2009/3/layout/HorizontalOrganizationChart"/>
    <dgm:cxn modelId="{0402A090-1BCD-466A-93F8-36BADFFDF476}" type="presParOf" srcId="{C4EA2178-D3EB-4656-BCCF-CC1C4A787642}" destId="{CB002CE6-92BC-4FA1-BADE-8F79946EFBFF}" srcOrd="1" destOrd="0" presId="urn:microsoft.com/office/officeart/2009/3/layout/HorizontalOrganizationChart"/>
    <dgm:cxn modelId="{0D40E91D-B47F-4565-BB67-A6C1AF9A857A}" type="presParOf" srcId="{19F81547-F79A-439E-AA63-2BA28E822AA8}" destId="{49FDE942-FC41-47A9-8CC8-BC9830A251E2}" srcOrd="1" destOrd="0" presId="urn:microsoft.com/office/officeart/2009/3/layout/HorizontalOrganizationChart"/>
    <dgm:cxn modelId="{EBD11100-A7CB-4BA2-9B9F-9A8E5703BAA8}" type="presParOf" srcId="{49FDE942-FC41-47A9-8CC8-BC9830A251E2}" destId="{F7B8FB5F-5A36-4E3B-BE01-1E273DE2CC6E}" srcOrd="0" destOrd="0" presId="urn:microsoft.com/office/officeart/2009/3/layout/HorizontalOrganizationChart"/>
    <dgm:cxn modelId="{F12F2E17-C282-47CB-B6BF-943E9A8B50F6}" type="presParOf" srcId="{49FDE942-FC41-47A9-8CC8-BC9830A251E2}" destId="{DD6DCC71-D543-4BD2-B077-8040A45EFD32}" srcOrd="1" destOrd="0" presId="urn:microsoft.com/office/officeart/2009/3/layout/HorizontalOrganizationChart"/>
    <dgm:cxn modelId="{15065892-34B4-4CB4-8972-9A1F17855128}" type="presParOf" srcId="{DD6DCC71-D543-4BD2-B077-8040A45EFD32}" destId="{FE33515A-359C-4F54-BC6E-F14C654342BF}" srcOrd="0" destOrd="0" presId="urn:microsoft.com/office/officeart/2009/3/layout/HorizontalOrganizationChart"/>
    <dgm:cxn modelId="{AE8CC364-2F58-4CE5-AF91-37A5701FF8CA}" type="presParOf" srcId="{FE33515A-359C-4F54-BC6E-F14C654342BF}" destId="{FD1A5E35-38DE-4DCA-9143-433D634608DE}" srcOrd="0" destOrd="0" presId="urn:microsoft.com/office/officeart/2009/3/layout/HorizontalOrganizationChart"/>
    <dgm:cxn modelId="{445EBD5C-800C-4246-A07F-A91B8EBD6041}" type="presParOf" srcId="{FE33515A-359C-4F54-BC6E-F14C654342BF}" destId="{F5297AF7-55F9-4664-BE85-1CBB6B4EF4AE}" srcOrd="1" destOrd="0" presId="urn:microsoft.com/office/officeart/2009/3/layout/HorizontalOrganizationChart"/>
    <dgm:cxn modelId="{38A0421B-7033-412F-AC30-DC0AA54ECAB8}" type="presParOf" srcId="{DD6DCC71-D543-4BD2-B077-8040A45EFD32}" destId="{0F4938C2-FD6C-4519-BA96-072DDA7449E2}" srcOrd="1" destOrd="0" presId="urn:microsoft.com/office/officeart/2009/3/layout/HorizontalOrganizationChart"/>
    <dgm:cxn modelId="{755C88D8-66AF-4353-BB48-BF6E624DD8A2}" type="presParOf" srcId="{DD6DCC71-D543-4BD2-B077-8040A45EFD32}" destId="{4A3F5BD3-90E3-458B-A51C-874FF19CB32B}" srcOrd="2" destOrd="0" presId="urn:microsoft.com/office/officeart/2009/3/layout/HorizontalOrganizationChart"/>
    <dgm:cxn modelId="{E2B81D05-50D4-44B0-84BD-C2B5376C04FC}" type="presParOf" srcId="{19F81547-F79A-439E-AA63-2BA28E822AA8}" destId="{40A54848-CFBA-42EB-80D7-B36E72D39CD3}" srcOrd="2" destOrd="0" presId="urn:microsoft.com/office/officeart/2009/3/layout/HorizontalOrganizationChart"/>
    <dgm:cxn modelId="{47962A4E-2E66-4539-837A-CC4050A2CB74}" type="presParOf" srcId="{BCACF32C-0D83-4764-A3A3-C43DBE3B122B}" destId="{298C1D75-D7A4-4531-A04A-17FD501305B3}" srcOrd="2" destOrd="0" presId="urn:microsoft.com/office/officeart/2009/3/layout/HorizontalOrganizationChart"/>
    <dgm:cxn modelId="{D684DA38-2735-498F-8CEB-991F333B51EC}" type="presParOf" srcId="{BCACF32C-0D83-4764-A3A3-C43DBE3B122B}" destId="{246AEA44-D68C-4A7E-A5AB-B75906A23A36}" srcOrd="3" destOrd="0" presId="urn:microsoft.com/office/officeart/2009/3/layout/HorizontalOrganizationChart"/>
    <dgm:cxn modelId="{D0C613EE-F638-4A7A-A524-1C60E82107DB}" type="presParOf" srcId="{246AEA44-D68C-4A7E-A5AB-B75906A23A36}" destId="{BBA79F30-D0A3-4133-A66A-43AF966C0AD5}" srcOrd="0" destOrd="0" presId="urn:microsoft.com/office/officeart/2009/3/layout/HorizontalOrganizationChart"/>
    <dgm:cxn modelId="{F2EF2840-1932-41BC-927E-FF1B7A978AAA}" type="presParOf" srcId="{BBA79F30-D0A3-4133-A66A-43AF966C0AD5}" destId="{55C91CA4-CB74-418A-9036-4A9DC43B2442}" srcOrd="0" destOrd="0" presId="urn:microsoft.com/office/officeart/2009/3/layout/HorizontalOrganizationChart"/>
    <dgm:cxn modelId="{D3D8E123-7EDC-4402-A1EE-415791A90BAA}" type="presParOf" srcId="{BBA79F30-D0A3-4133-A66A-43AF966C0AD5}" destId="{E1FE6027-D1A6-4E3C-9601-637E1E7DA875}" srcOrd="1" destOrd="0" presId="urn:microsoft.com/office/officeart/2009/3/layout/HorizontalOrganizationChart"/>
    <dgm:cxn modelId="{13C88B2D-DCD3-4198-B39A-D8519294AE45}" type="presParOf" srcId="{246AEA44-D68C-4A7E-A5AB-B75906A23A36}" destId="{2247A635-D466-4A3E-BE88-7E32CD978736}" srcOrd="1" destOrd="0" presId="urn:microsoft.com/office/officeart/2009/3/layout/HorizontalOrganizationChart"/>
    <dgm:cxn modelId="{E56A6B74-1B62-43A2-A356-0679671506F9}" type="presParOf" srcId="{246AEA44-D68C-4A7E-A5AB-B75906A23A36}" destId="{9CAE3926-B5A4-4A1A-B427-1C051C35A95A}" srcOrd="2" destOrd="0" presId="urn:microsoft.com/office/officeart/2009/3/layout/HorizontalOrganizationChart"/>
    <dgm:cxn modelId="{3DE3D1C4-4873-433F-9A2C-8E685FAA1D68}" type="presParOf" srcId="{22395A9F-8E3C-45AC-BBA4-77445F801776}" destId="{33D6BF6D-F83F-406B-BDE6-DB85AB59BFEA}" srcOrd="2" destOrd="0" presId="urn:microsoft.com/office/officeart/2009/3/layout/HorizontalOrganizationChart"/>
    <dgm:cxn modelId="{AA7CA4F9-A451-48B7-BA41-A84BAF229AE1}" type="presParOf" srcId="{22395A9F-8E3C-45AC-BBA4-77445F801776}" destId="{E5A59B51-1C43-4DF7-83DC-D826B1F088D6}" srcOrd="3" destOrd="0" presId="urn:microsoft.com/office/officeart/2009/3/layout/HorizontalOrganizationChart"/>
    <dgm:cxn modelId="{1B1E0CDA-D39D-49C0-8651-4531D139CDB2}" type="presParOf" srcId="{E5A59B51-1C43-4DF7-83DC-D826B1F088D6}" destId="{DDA59FD2-4B32-4634-946B-8070FDBFC111}" srcOrd="0" destOrd="0" presId="urn:microsoft.com/office/officeart/2009/3/layout/HorizontalOrganizationChart"/>
    <dgm:cxn modelId="{0DA99D0F-8F03-4845-B389-75819AD7EED3}" type="presParOf" srcId="{DDA59FD2-4B32-4634-946B-8070FDBFC111}" destId="{3E2A6FA3-6B85-47D4-91E9-4062E3ED7F1E}" srcOrd="0" destOrd="0" presId="urn:microsoft.com/office/officeart/2009/3/layout/HorizontalOrganizationChart"/>
    <dgm:cxn modelId="{00ABD3BE-5E10-4061-BDA0-7E2A0F6174EA}" type="presParOf" srcId="{DDA59FD2-4B32-4634-946B-8070FDBFC111}" destId="{21524D81-6E01-4B2A-BC36-92DCD0650C16}" srcOrd="1" destOrd="0" presId="urn:microsoft.com/office/officeart/2009/3/layout/HorizontalOrganizationChart"/>
    <dgm:cxn modelId="{7957CA53-D4FF-4D2B-8AC1-7F3853B0DA72}" type="presParOf" srcId="{E5A59B51-1C43-4DF7-83DC-D826B1F088D6}" destId="{FFC3A67E-90D4-4657-95BF-4B4FBE4C6DDA}" srcOrd="1" destOrd="0" presId="urn:microsoft.com/office/officeart/2009/3/layout/HorizontalOrganizationChart"/>
    <dgm:cxn modelId="{E6FCC205-F1CC-4137-8F99-594A360A77F5}" type="presParOf" srcId="{E5A59B51-1C43-4DF7-83DC-D826B1F088D6}" destId="{A8542A88-28AB-4F74-9191-790C55058F03}" srcOrd="2" destOrd="0" presId="urn:microsoft.com/office/officeart/2009/3/layout/HorizontalOrganizationChart"/>
    <dgm:cxn modelId="{527A7061-7441-4DF2-A22C-B59825BA06C9}" type="presParOf" srcId="{A8542A88-28AB-4F74-9191-790C55058F03}" destId="{0ACC3D7A-534D-4CCD-8578-C1929BFC111C}" srcOrd="0" destOrd="0" presId="urn:microsoft.com/office/officeart/2009/3/layout/HorizontalOrganizationChart"/>
    <dgm:cxn modelId="{3FE2131C-BA59-4A1E-B114-4A8C55D977A9}" type="presParOf" srcId="{A8542A88-28AB-4F74-9191-790C55058F03}" destId="{3894C499-4550-47A4-BCCE-0EF509ADB206}" srcOrd="1" destOrd="0" presId="urn:microsoft.com/office/officeart/2009/3/layout/HorizontalOrganizationChart"/>
    <dgm:cxn modelId="{CAD44973-4DAC-4A75-AF88-A686D7090B54}" type="presParOf" srcId="{3894C499-4550-47A4-BCCE-0EF509ADB206}" destId="{09A79E3D-8F19-4B94-8CFF-0BBFD550F0A9}" srcOrd="0" destOrd="0" presId="urn:microsoft.com/office/officeart/2009/3/layout/HorizontalOrganizationChart"/>
    <dgm:cxn modelId="{CB818185-0506-4035-A339-47416D03E495}" type="presParOf" srcId="{09A79E3D-8F19-4B94-8CFF-0BBFD550F0A9}" destId="{9B875157-A224-4225-91A7-AB861986DBD1}" srcOrd="0" destOrd="0" presId="urn:microsoft.com/office/officeart/2009/3/layout/HorizontalOrganizationChart"/>
    <dgm:cxn modelId="{FDCBEEFA-BAED-4557-81F2-755E3C4FAAA1}" type="presParOf" srcId="{09A79E3D-8F19-4B94-8CFF-0BBFD550F0A9}" destId="{BA58032D-8CE8-48FF-A08B-E40331B5C0A2}" srcOrd="1" destOrd="0" presId="urn:microsoft.com/office/officeart/2009/3/layout/HorizontalOrganizationChart"/>
    <dgm:cxn modelId="{C5599B1B-234B-438F-BD25-8E27E03A3122}" type="presParOf" srcId="{3894C499-4550-47A4-BCCE-0EF509ADB206}" destId="{0519C85F-CC71-4E5F-AB3E-C741F78495E3}" srcOrd="1" destOrd="0" presId="urn:microsoft.com/office/officeart/2009/3/layout/HorizontalOrganizationChart"/>
    <dgm:cxn modelId="{4B3FDB25-168A-4398-BE2D-98E08EC1E75A}" type="presParOf" srcId="{3894C499-4550-47A4-BCCE-0EF509ADB206}" destId="{34485E0B-E1C0-454A-A85F-4BE7D866715C}" srcOrd="2" destOrd="0" presId="urn:microsoft.com/office/officeart/2009/3/layout/HorizontalOrganizationChart"/>
    <dgm:cxn modelId="{8E685F9C-9C46-40DD-ACF9-4CD0581F5576}" type="presParOf" srcId="{2A115C8B-FFF1-452F-AF8C-FFF6278C1292}" destId="{7FBCF4F4-0E6F-4DAD-A8CE-B6A3DD0180B8}" srcOrd="2" destOrd="0" presId="urn:microsoft.com/office/officeart/2009/3/layout/HorizontalOrganizationChart"/>
    <dgm:cxn modelId="{7A473C82-7165-474E-8FD4-DB5AC0FC4D03}" type="presParOf" srcId="{DD8A7957-E3CB-4835-A8C8-F06E7D644EBD}" destId="{61C62B33-6C16-443E-A2E4-F969E478DBA2}" srcOrd="2" destOrd="0" presId="urn:microsoft.com/office/officeart/2009/3/layout/HorizontalOrganizationChart"/>
    <dgm:cxn modelId="{DDD1FF97-72DD-4433-9786-9EC2C7E87A06}" type="presParOf" srcId="{C74A5249-524B-4F76-A430-CDE9A20D6FA9}" destId="{A0FA05A0-71A9-4F99-B797-E48319AD61F8}" srcOrd="2" destOrd="0" presId="urn:microsoft.com/office/officeart/2009/3/layout/HorizontalOrganizationChart"/>
    <dgm:cxn modelId="{A588DD7A-87CA-4923-B198-1ED8C59711E4}" type="presParOf" srcId="{812918B9-9125-4024-929E-630EC647A875}" destId="{6EEB9383-9601-4583-8B35-6C4D0D7DB98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00B0C-396E-4FAE-8F7C-1240C6B17B1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B6D813E-D41F-4984-B0CA-6BC6CDEF181A}">
      <dgm:prSet phldrT="[Texto]"/>
      <dgm:spPr/>
      <dgm:t>
        <a:bodyPr/>
        <a:lstStyle/>
        <a:p>
          <a:r>
            <a:rPr lang="pt-BR" dirty="0" smtClean="0"/>
            <a:t>Psicologia Forense</a:t>
          </a:r>
          <a:endParaRPr lang="pt-BR" dirty="0"/>
        </a:p>
      </dgm:t>
    </dgm:pt>
    <dgm:pt modelId="{C99C89BA-4184-4B26-826F-00A69C86E119}" type="parTrans" cxnId="{0DC38261-EAD1-4F4D-89EF-5709CC673AB4}">
      <dgm:prSet/>
      <dgm:spPr/>
      <dgm:t>
        <a:bodyPr/>
        <a:lstStyle/>
        <a:p>
          <a:endParaRPr lang="pt-BR"/>
        </a:p>
      </dgm:t>
    </dgm:pt>
    <dgm:pt modelId="{FC5B0059-BC19-4C3A-A56B-9097FF3E1698}" type="sibTrans" cxnId="{0DC38261-EAD1-4F4D-89EF-5709CC673AB4}">
      <dgm:prSet/>
      <dgm:spPr/>
      <dgm:t>
        <a:bodyPr/>
        <a:lstStyle/>
        <a:p>
          <a:endParaRPr lang="pt-BR"/>
        </a:p>
      </dgm:t>
    </dgm:pt>
    <dgm:pt modelId="{B3B482B4-8A8C-445F-AD78-5790F0022CDD}">
      <dgm:prSet phldrT="[Texto]"/>
      <dgm:spPr/>
      <dgm:t>
        <a:bodyPr/>
        <a:lstStyle/>
        <a:p>
          <a:r>
            <a:rPr lang="pt-BR" dirty="0" smtClean="0"/>
            <a:t>Brasil</a:t>
          </a:r>
          <a:endParaRPr lang="pt-BR" dirty="0"/>
        </a:p>
      </dgm:t>
    </dgm:pt>
    <dgm:pt modelId="{8D72ED81-FEC0-4B6A-A23D-ECD877AA53CE}" type="parTrans" cxnId="{09A2B9E6-B9CD-42DD-8389-40F37BB226BA}">
      <dgm:prSet/>
      <dgm:spPr/>
      <dgm:t>
        <a:bodyPr/>
        <a:lstStyle/>
        <a:p>
          <a:endParaRPr lang="pt-BR"/>
        </a:p>
      </dgm:t>
    </dgm:pt>
    <dgm:pt modelId="{869AD404-1547-4874-8907-431AE1CBD90E}" type="sibTrans" cxnId="{09A2B9E6-B9CD-42DD-8389-40F37BB226BA}">
      <dgm:prSet/>
      <dgm:spPr/>
      <dgm:t>
        <a:bodyPr/>
        <a:lstStyle/>
        <a:p>
          <a:endParaRPr lang="pt-BR"/>
        </a:p>
      </dgm:t>
    </dgm:pt>
    <dgm:pt modelId="{CB8C34C1-0CB7-4B2C-AAAB-F66123E0E2B9}">
      <dgm:prSet/>
      <dgm:spPr/>
      <dgm:t>
        <a:bodyPr/>
        <a:lstStyle/>
        <a:p>
          <a:r>
            <a:rPr lang="pt-BR" dirty="0" smtClean="0"/>
            <a:t>1960</a:t>
          </a:r>
          <a:endParaRPr lang="pt-BR" dirty="0"/>
        </a:p>
      </dgm:t>
    </dgm:pt>
    <dgm:pt modelId="{F7143F07-4D92-4A31-9480-63EB0D8E8A2C}" type="parTrans" cxnId="{5A432563-4801-4879-AA84-0C9371588AE7}">
      <dgm:prSet/>
      <dgm:spPr/>
      <dgm:t>
        <a:bodyPr/>
        <a:lstStyle/>
        <a:p>
          <a:endParaRPr lang="pt-BR"/>
        </a:p>
      </dgm:t>
    </dgm:pt>
    <dgm:pt modelId="{9A5A24EC-AC9C-40FF-9A68-F85D240F4648}" type="sibTrans" cxnId="{5A432563-4801-4879-AA84-0C9371588AE7}">
      <dgm:prSet/>
      <dgm:spPr/>
      <dgm:t>
        <a:bodyPr/>
        <a:lstStyle/>
        <a:p>
          <a:endParaRPr lang="pt-BR"/>
        </a:p>
      </dgm:t>
    </dgm:pt>
    <dgm:pt modelId="{0397C772-62DF-43AA-9CD6-9DE7FDF85B34}">
      <dgm:prSet/>
      <dgm:spPr/>
      <dgm:t>
        <a:bodyPr/>
        <a:lstStyle/>
        <a:p>
          <a:r>
            <a:rPr lang="pt-BR" dirty="0" smtClean="0"/>
            <a:t>Testes psicológicos</a:t>
          </a:r>
          <a:endParaRPr lang="pt-BR" dirty="0"/>
        </a:p>
      </dgm:t>
    </dgm:pt>
    <dgm:pt modelId="{70D020CE-FB96-40E1-83FE-8D106C4ED327}" type="parTrans" cxnId="{59ADFB93-63D3-4CF0-99CB-380957E9180C}">
      <dgm:prSet/>
      <dgm:spPr/>
      <dgm:t>
        <a:bodyPr/>
        <a:lstStyle/>
        <a:p>
          <a:endParaRPr lang="pt-BR"/>
        </a:p>
      </dgm:t>
    </dgm:pt>
    <dgm:pt modelId="{45DC7EA3-6B26-40AA-8ADB-4E1FB286E33F}" type="sibTrans" cxnId="{59ADFB93-63D3-4CF0-99CB-380957E9180C}">
      <dgm:prSet/>
      <dgm:spPr/>
      <dgm:t>
        <a:bodyPr/>
        <a:lstStyle/>
        <a:p>
          <a:endParaRPr lang="pt-BR"/>
        </a:p>
      </dgm:t>
    </dgm:pt>
    <dgm:pt modelId="{0023F641-0FB3-45D1-B924-3D7133AFB8A0}">
      <dgm:prSet/>
      <dgm:spPr/>
      <dgm:t>
        <a:bodyPr/>
        <a:lstStyle/>
        <a:p>
          <a:r>
            <a:rPr lang="pt-BR" dirty="0" smtClean="0"/>
            <a:t>Funcionamento do delinquente para resultado delituoso</a:t>
          </a:r>
          <a:endParaRPr lang="pt-BR" dirty="0"/>
        </a:p>
      </dgm:t>
    </dgm:pt>
    <dgm:pt modelId="{28E9076F-D906-496D-AEBA-833C8640508C}" type="parTrans" cxnId="{EBD193F7-3AE6-4AFA-B4A2-5A7461569A6C}">
      <dgm:prSet/>
      <dgm:spPr/>
      <dgm:t>
        <a:bodyPr/>
        <a:lstStyle/>
        <a:p>
          <a:endParaRPr lang="pt-BR"/>
        </a:p>
      </dgm:t>
    </dgm:pt>
    <dgm:pt modelId="{AD84EAC5-0BFB-4C7A-BE46-B1DFB46057E2}" type="sibTrans" cxnId="{EBD193F7-3AE6-4AFA-B4A2-5A7461569A6C}">
      <dgm:prSet/>
      <dgm:spPr/>
      <dgm:t>
        <a:bodyPr/>
        <a:lstStyle/>
        <a:p>
          <a:endParaRPr lang="pt-BR"/>
        </a:p>
      </dgm:t>
    </dgm:pt>
    <dgm:pt modelId="{072D583D-814E-43B5-97D6-CC43623D8B3E}">
      <dgm:prSet/>
      <dgm:spPr/>
      <dgm:t>
        <a:bodyPr/>
        <a:lstStyle/>
        <a:p>
          <a:r>
            <a:rPr lang="pt-BR" dirty="0" smtClean="0"/>
            <a:t>1979</a:t>
          </a:r>
          <a:endParaRPr lang="pt-BR" dirty="0"/>
        </a:p>
      </dgm:t>
    </dgm:pt>
    <dgm:pt modelId="{1B7B183C-1886-4341-BE52-6B207CB104EF}" type="parTrans" cxnId="{26BFE528-B3BB-47FD-828E-BF90EB328859}">
      <dgm:prSet/>
      <dgm:spPr/>
      <dgm:t>
        <a:bodyPr/>
        <a:lstStyle/>
        <a:p>
          <a:endParaRPr lang="pt-BR"/>
        </a:p>
      </dgm:t>
    </dgm:pt>
    <dgm:pt modelId="{8FF40A1E-0072-47CB-AB0D-DE3D944FD974}" type="sibTrans" cxnId="{26BFE528-B3BB-47FD-828E-BF90EB328859}">
      <dgm:prSet/>
      <dgm:spPr/>
      <dgm:t>
        <a:bodyPr/>
        <a:lstStyle/>
        <a:p>
          <a:endParaRPr lang="pt-BR"/>
        </a:p>
      </dgm:t>
    </dgm:pt>
    <dgm:pt modelId="{833A44CB-D72C-4B2C-8A11-C413373CDA9C}">
      <dgm:prSet/>
      <dgm:spPr/>
      <dgm:t>
        <a:bodyPr/>
        <a:lstStyle/>
        <a:p>
          <a:r>
            <a:rPr lang="pt-BR" dirty="0" smtClean="0"/>
            <a:t>Código de Menores</a:t>
          </a:r>
          <a:endParaRPr lang="pt-BR" dirty="0"/>
        </a:p>
      </dgm:t>
    </dgm:pt>
    <dgm:pt modelId="{3F7AC749-F541-44B9-AB71-E3AC04D14B25}" type="parTrans" cxnId="{14DEADC9-CA34-42E0-9FC6-788AF7252129}">
      <dgm:prSet/>
      <dgm:spPr/>
      <dgm:t>
        <a:bodyPr/>
        <a:lstStyle/>
        <a:p>
          <a:endParaRPr lang="pt-BR"/>
        </a:p>
      </dgm:t>
    </dgm:pt>
    <dgm:pt modelId="{347FA2E7-5276-4A2A-82DF-1B87CBD56492}" type="sibTrans" cxnId="{14DEADC9-CA34-42E0-9FC6-788AF7252129}">
      <dgm:prSet/>
      <dgm:spPr/>
      <dgm:t>
        <a:bodyPr/>
        <a:lstStyle/>
        <a:p>
          <a:endParaRPr lang="pt-BR"/>
        </a:p>
      </dgm:t>
    </dgm:pt>
    <dgm:pt modelId="{2CB9BC8A-FB55-4F27-B9CE-A612CD8AEA38}">
      <dgm:prSet/>
      <dgm:spPr/>
      <dgm:t>
        <a:bodyPr/>
        <a:lstStyle/>
        <a:p>
          <a:r>
            <a:rPr lang="pt-BR" dirty="0" smtClean="0"/>
            <a:t>1990</a:t>
          </a:r>
          <a:endParaRPr lang="pt-BR" dirty="0"/>
        </a:p>
      </dgm:t>
    </dgm:pt>
    <dgm:pt modelId="{7C89412B-EE2D-4696-8797-B9F30F343564}" type="parTrans" cxnId="{EAF60399-6421-4177-B055-7C0110AC0415}">
      <dgm:prSet/>
      <dgm:spPr/>
      <dgm:t>
        <a:bodyPr/>
        <a:lstStyle/>
        <a:p>
          <a:endParaRPr lang="pt-BR"/>
        </a:p>
      </dgm:t>
    </dgm:pt>
    <dgm:pt modelId="{762C01F9-50FC-449F-91EB-5A848DCAAB99}" type="sibTrans" cxnId="{EAF60399-6421-4177-B055-7C0110AC0415}">
      <dgm:prSet/>
      <dgm:spPr/>
      <dgm:t>
        <a:bodyPr/>
        <a:lstStyle/>
        <a:p>
          <a:endParaRPr lang="pt-BR"/>
        </a:p>
      </dgm:t>
    </dgm:pt>
    <dgm:pt modelId="{DC7C7E4B-30EB-4822-BF51-57E7E71DE93C}">
      <dgm:prSet/>
      <dgm:spPr/>
      <dgm:t>
        <a:bodyPr/>
        <a:lstStyle/>
        <a:p>
          <a:r>
            <a:rPr lang="pt-BR" dirty="0" smtClean="0"/>
            <a:t>ECA</a:t>
          </a:r>
          <a:endParaRPr lang="pt-BR" dirty="0"/>
        </a:p>
      </dgm:t>
    </dgm:pt>
    <dgm:pt modelId="{AE6F1FD6-A893-4481-BAF1-8B5CC40F4C3C}" type="parTrans" cxnId="{F64F6104-198F-4452-B037-C713EEF0E292}">
      <dgm:prSet/>
      <dgm:spPr/>
      <dgm:t>
        <a:bodyPr/>
        <a:lstStyle/>
        <a:p>
          <a:endParaRPr lang="pt-BR"/>
        </a:p>
      </dgm:t>
    </dgm:pt>
    <dgm:pt modelId="{52B5AC6E-A4D2-4B2F-9042-3EE1B74F0D80}" type="sibTrans" cxnId="{F64F6104-198F-4452-B037-C713EEF0E292}">
      <dgm:prSet/>
      <dgm:spPr/>
      <dgm:t>
        <a:bodyPr/>
        <a:lstStyle/>
        <a:p>
          <a:endParaRPr lang="pt-BR"/>
        </a:p>
      </dgm:t>
    </dgm:pt>
    <dgm:pt modelId="{86DCCEB8-8D31-4B02-AD0C-1E9E9955E7E3}" type="pres">
      <dgm:prSet presAssocID="{BC100B0C-396E-4FAE-8F7C-1240C6B17B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12918B9-9125-4024-929E-630EC647A875}" type="pres">
      <dgm:prSet presAssocID="{0B6D813E-D41F-4984-B0CA-6BC6CDEF181A}" presName="hierRoot1" presStyleCnt="0">
        <dgm:presLayoutVars>
          <dgm:hierBranch val="init"/>
        </dgm:presLayoutVars>
      </dgm:prSet>
      <dgm:spPr/>
    </dgm:pt>
    <dgm:pt modelId="{63CBCB5A-8A55-45AB-95DE-0580B1E38C86}" type="pres">
      <dgm:prSet presAssocID="{0B6D813E-D41F-4984-B0CA-6BC6CDEF181A}" presName="rootComposite1" presStyleCnt="0"/>
      <dgm:spPr/>
    </dgm:pt>
    <dgm:pt modelId="{E5085F79-F301-44A8-A023-925A863DD68A}" type="pres">
      <dgm:prSet presAssocID="{0B6D813E-D41F-4984-B0CA-6BC6CDEF181A}" presName="rootText1" presStyleLbl="node0" presStyleIdx="0" presStyleCnt="1" custLinFactNeighborX="-2134" custLinFactNeighborY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B827AF-FE14-4C0D-A726-D530A7FB7B2C}" type="pres">
      <dgm:prSet presAssocID="{0B6D813E-D41F-4984-B0CA-6BC6CDEF181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149E666-ECAC-4A4E-BF8D-A75550867DAB}" type="pres">
      <dgm:prSet presAssocID="{0B6D813E-D41F-4984-B0CA-6BC6CDEF181A}" presName="hierChild2" presStyleCnt="0"/>
      <dgm:spPr/>
    </dgm:pt>
    <dgm:pt modelId="{ED4F750D-3389-4EC1-8C68-185E8D6B8CD7}" type="pres">
      <dgm:prSet presAssocID="{8D72ED81-FEC0-4B6A-A23D-ECD877AA53CE}" presName="Name64" presStyleLbl="parChTrans1D2" presStyleIdx="0" presStyleCnt="1"/>
      <dgm:spPr/>
      <dgm:t>
        <a:bodyPr/>
        <a:lstStyle/>
        <a:p>
          <a:endParaRPr lang="pt-BR"/>
        </a:p>
      </dgm:t>
    </dgm:pt>
    <dgm:pt modelId="{C74A5249-524B-4F76-A430-CDE9A20D6FA9}" type="pres">
      <dgm:prSet presAssocID="{B3B482B4-8A8C-445F-AD78-5790F0022CDD}" presName="hierRoot2" presStyleCnt="0">
        <dgm:presLayoutVars>
          <dgm:hierBranch val="init"/>
        </dgm:presLayoutVars>
      </dgm:prSet>
      <dgm:spPr/>
    </dgm:pt>
    <dgm:pt modelId="{16F7155F-3206-4829-A220-710D2069F4E1}" type="pres">
      <dgm:prSet presAssocID="{B3B482B4-8A8C-445F-AD78-5790F0022CDD}" presName="rootComposite" presStyleCnt="0"/>
      <dgm:spPr/>
    </dgm:pt>
    <dgm:pt modelId="{D6C4D6D4-8DB8-4C9B-8A0C-A32A13CCF82C}" type="pres">
      <dgm:prSet presAssocID="{B3B482B4-8A8C-445F-AD78-5790F0022CDD}" presName="rootText" presStyleLbl="node2" presStyleIdx="0" presStyleCnt="1" custScaleX="97554" custScaleY="956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BE136DC-0C6C-4617-953D-73F4164AD58C}" type="pres">
      <dgm:prSet presAssocID="{B3B482B4-8A8C-445F-AD78-5790F0022CDD}" presName="rootConnector" presStyleLbl="node2" presStyleIdx="0" presStyleCnt="1"/>
      <dgm:spPr/>
      <dgm:t>
        <a:bodyPr/>
        <a:lstStyle/>
        <a:p>
          <a:endParaRPr lang="pt-BR"/>
        </a:p>
      </dgm:t>
    </dgm:pt>
    <dgm:pt modelId="{DE251534-E6D1-4E11-8DFD-5221AB47BD4D}" type="pres">
      <dgm:prSet presAssocID="{B3B482B4-8A8C-445F-AD78-5790F0022CDD}" presName="hierChild4" presStyleCnt="0"/>
      <dgm:spPr/>
    </dgm:pt>
    <dgm:pt modelId="{292CFC02-5934-4B55-B326-A1E6271CA980}" type="pres">
      <dgm:prSet presAssocID="{F7143F07-4D92-4A31-9480-63EB0D8E8A2C}" presName="Name64" presStyleLbl="parChTrans1D3" presStyleIdx="0" presStyleCnt="3"/>
      <dgm:spPr/>
      <dgm:t>
        <a:bodyPr/>
        <a:lstStyle/>
        <a:p>
          <a:endParaRPr lang="pt-BR"/>
        </a:p>
      </dgm:t>
    </dgm:pt>
    <dgm:pt modelId="{7DB0454E-FAC9-4558-9707-7CF2B79263FC}" type="pres">
      <dgm:prSet presAssocID="{CB8C34C1-0CB7-4B2C-AAAB-F66123E0E2B9}" presName="hierRoot2" presStyleCnt="0">
        <dgm:presLayoutVars>
          <dgm:hierBranch val="init"/>
        </dgm:presLayoutVars>
      </dgm:prSet>
      <dgm:spPr/>
    </dgm:pt>
    <dgm:pt modelId="{004DF0B6-E21B-4283-8BF8-E2C670C4FFF7}" type="pres">
      <dgm:prSet presAssocID="{CB8C34C1-0CB7-4B2C-AAAB-F66123E0E2B9}" presName="rootComposite" presStyleCnt="0"/>
      <dgm:spPr/>
    </dgm:pt>
    <dgm:pt modelId="{A2C6C912-D4C6-4C58-8352-4E392751D571}" type="pres">
      <dgm:prSet presAssocID="{CB8C34C1-0CB7-4B2C-AAAB-F66123E0E2B9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E7577A7-74DB-4D27-9658-5CD775327735}" type="pres">
      <dgm:prSet presAssocID="{CB8C34C1-0CB7-4B2C-AAAB-F66123E0E2B9}" presName="rootConnector" presStyleLbl="node3" presStyleIdx="0" presStyleCnt="3"/>
      <dgm:spPr/>
      <dgm:t>
        <a:bodyPr/>
        <a:lstStyle/>
        <a:p>
          <a:endParaRPr lang="pt-BR"/>
        </a:p>
      </dgm:t>
    </dgm:pt>
    <dgm:pt modelId="{43555DCF-3E80-4792-BC77-2984E20456F8}" type="pres">
      <dgm:prSet presAssocID="{CB8C34C1-0CB7-4B2C-AAAB-F66123E0E2B9}" presName="hierChild4" presStyleCnt="0"/>
      <dgm:spPr/>
    </dgm:pt>
    <dgm:pt modelId="{66BA54E1-32D4-4C1E-9AB2-F0E15EB8C8C6}" type="pres">
      <dgm:prSet presAssocID="{70D020CE-FB96-40E1-83FE-8D106C4ED327}" presName="Name64" presStyleLbl="parChTrans1D4" presStyleIdx="0" presStyleCnt="4"/>
      <dgm:spPr/>
      <dgm:t>
        <a:bodyPr/>
        <a:lstStyle/>
        <a:p>
          <a:endParaRPr lang="pt-BR"/>
        </a:p>
      </dgm:t>
    </dgm:pt>
    <dgm:pt modelId="{570E991A-8C4B-4DEE-B976-0A1D8F75A0D2}" type="pres">
      <dgm:prSet presAssocID="{0397C772-62DF-43AA-9CD6-9DE7FDF85B34}" presName="hierRoot2" presStyleCnt="0">
        <dgm:presLayoutVars>
          <dgm:hierBranch val="init"/>
        </dgm:presLayoutVars>
      </dgm:prSet>
      <dgm:spPr/>
    </dgm:pt>
    <dgm:pt modelId="{D904952A-525E-4720-BF41-DC167ABE85EF}" type="pres">
      <dgm:prSet presAssocID="{0397C772-62DF-43AA-9CD6-9DE7FDF85B34}" presName="rootComposite" presStyleCnt="0"/>
      <dgm:spPr/>
    </dgm:pt>
    <dgm:pt modelId="{C946169B-9193-4009-893B-0FCC8843BD5E}" type="pres">
      <dgm:prSet presAssocID="{0397C772-62DF-43AA-9CD6-9DE7FDF85B34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1C2A91-6BBC-472F-B48A-68AF15E84908}" type="pres">
      <dgm:prSet presAssocID="{0397C772-62DF-43AA-9CD6-9DE7FDF85B34}" presName="rootConnector" presStyleLbl="node4" presStyleIdx="0" presStyleCnt="4"/>
      <dgm:spPr/>
      <dgm:t>
        <a:bodyPr/>
        <a:lstStyle/>
        <a:p>
          <a:endParaRPr lang="pt-BR"/>
        </a:p>
      </dgm:t>
    </dgm:pt>
    <dgm:pt modelId="{4E927871-2E16-4E83-8C80-1241E6E42329}" type="pres">
      <dgm:prSet presAssocID="{0397C772-62DF-43AA-9CD6-9DE7FDF85B34}" presName="hierChild4" presStyleCnt="0"/>
      <dgm:spPr/>
    </dgm:pt>
    <dgm:pt modelId="{B8FC8C21-E749-4457-8BC9-1952E09F8E14}" type="pres">
      <dgm:prSet presAssocID="{28E9076F-D906-496D-AEBA-833C8640508C}" presName="Name64" presStyleLbl="parChTrans1D4" presStyleIdx="1" presStyleCnt="4"/>
      <dgm:spPr/>
      <dgm:t>
        <a:bodyPr/>
        <a:lstStyle/>
        <a:p>
          <a:endParaRPr lang="pt-BR"/>
        </a:p>
      </dgm:t>
    </dgm:pt>
    <dgm:pt modelId="{90DBC324-CFDF-412A-BB87-16E8821CFF5E}" type="pres">
      <dgm:prSet presAssocID="{0023F641-0FB3-45D1-B924-3D7133AFB8A0}" presName="hierRoot2" presStyleCnt="0">
        <dgm:presLayoutVars>
          <dgm:hierBranch val="init"/>
        </dgm:presLayoutVars>
      </dgm:prSet>
      <dgm:spPr/>
    </dgm:pt>
    <dgm:pt modelId="{94910857-0DBB-43D2-87EE-8D8C26BB023B}" type="pres">
      <dgm:prSet presAssocID="{0023F641-0FB3-45D1-B924-3D7133AFB8A0}" presName="rootComposite" presStyleCnt="0"/>
      <dgm:spPr/>
    </dgm:pt>
    <dgm:pt modelId="{F301AC1B-7A28-45E3-852C-952F815BBBB7}" type="pres">
      <dgm:prSet presAssocID="{0023F641-0FB3-45D1-B924-3D7133AFB8A0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457AE36-9E1A-4411-B19C-DF1FEB728B91}" type="pres">
      <dgm:prSet presAssocID="{0023F641-0FB3-45D1-B924-3D7133AFB8A0}" presName="rootConnector" presStyleLbl="node4" presStyleIdx="1" presStyleCnt="4"/>
      <dgm:spPr/>
      <dgm:t>
        <a:bodyPr/>
        <a:lstStyle/>
        <a:p>
          <a:endParaRPr lang="pt-BR"/>
        </a:p>
      </dgm:t>
    </dgm:pt>
    <dgm:pt modelId="{31FA8BFD-393F-4402-A127-06946AE52B0F}" type="pres">
      <dgm:prSet presAssocID="{0023F641-0FB3-45D1-B924-3D7133AFB8A0}" presName="hierChild4" presStyleCnt="0"/>
      <dgm:spPr/>
    </dgm:pt>
    <dgm:pt modelId="{DE47B94E-258A-40BB-A198-97DABC4DCAAA}" type="pres">
      <dgm:prSet presAssocID="{0023F641-0FB3-45D1-B924-3D7133AFB8A0}" presName="hierChild5" presStyleCnt="0"/>
      <dgm:spPr/>
    </dgm:pt>
    <dgm:pt modelId="{7EC2DE4B-45CF-4253-A5F0-C1C1CB2D8073}" type="pres">
      <dgm:prSet presAssocID="{0397C772-62DF-43AA-9CD6-9DE7FDF85B34}" presName="hierChild5" presStyleCnt="0"/>
      <dgm:spPr/>
    </dgm:pt>
    <dgm:pt modelId="{6E657712-BFC5-4E97-8CF6-83CD17BEA9D8}" type="pres">
      <dgm:prSet presAssocID="{CB8C34C1-0CB7-4B2C-AAAB-F66123E0E2B9}" presName="hierChild5" presStyleCnt="0"/>
      <dgm:spPr/>
    </dgm:pt>
    <dgm:pt modelId="{B6FBA829-FC47-4BDC-8EF7-D1CB463CFD37}" type="pres">
      <dgm:prSet presAssocID="{1B7B183C-1886-4341-BE52-6B207CB104EF}" presName="Name64" presStyleLbl="parChTrans1D3" presStyleIdx="1" presStyleCnt="3"/>
      <dgm:spPr/>
      <dgm:t>
        <a:bodyPr/>
        <a:lstStyle/>
        <a:p>
          <a:endParaRPr lang="pt-BR"/>
        </a:p>
      </dgm:t>
    </dgm:pt>
    <dgm:pt modelId="{82A28D5B-F5DC-49A0-9E55-B456758D2186}" type="pres">
      <dgm:prSet presAssocID="{072D583D-814E-43B5-97D6-CC43623D8B3E}" presName="hierRoot2" presStyleCnt="0">
        <dgm:presLayoutVars>
          <dgm:hierBranch val="init"/>
        </dgm:presLayoutVars>
      </dgm:prSet>
      <dgm:spPr/>
    </dgm:pt>
    <dgm:pt modelId="{478B7B3F-9115-418B-A135-1217AA687B1D}" type="pres">
      <dgm:prSet presAssocID="{072D583D-814E-43B5-97D6-CC43623D8B3E}" presName="rootComposite" presStyleCnt="0"/>
      <dgm:spPr/>
    </dgm:pt>
    <dgm:pt modelId="{922165F7-E0EB-4B1E-AF39-BA226293E41D}" type="pres">
      <dgm:prSet presAssocID="{072D583D-814E-43B5-97D6-CC43623D8B3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FB6785-2014-4A11-AEBD-9B2223BDC69B}" type="pres">
      <dgm:prSet presAssocID="{072D583D-814E-43B5-97D6-CC43623D8B3E}" presName="rootConnector" presStyleLbl="node3" presStyleIdx="1" presStyleCnt="3"/>
      <dgm:spPr/>
      <dgm:t>
        <a:bodyPr/>
        <a:lstStyle/>
        <a:p>
          <a:endParaRPr lang="pt-BR"/>
        </a:p>
      </dgm:t>
    </dgm:pt>
    <dgm:pt modelId="{23F59966-E574-4C24-A1BB-6BDE727CFD95}" type="pres">
      <dgm:prSet presAssocID="{072D583D-814E-43B5-97D6-CC43623D8B3E}" presName="hierChild4" presStyleCnt="0"/>
      <dgm:spPr/>
    </dgm:pt>
    <dgm:pt modelId="{07F0B79A-56BB-4674-BA54-751B1BF0EB66}" type="pres">
      <dgm:prSet presAssocID="{3F7AC749-F541-44B9-AB71-E3AC04D14B25}" presName="Name64" presStyleLbl="parChTrans1D4" presStyleIdx="2" presStyleCnt="4"/>
      <dgm:spPr/>
      <dgm:t>
        <a:bodyPr/>
        <a:lstStyle/>
        <a:p>
          <a:endParaRPr lang="pt-BR"/>
        </a:p>
      </dgm:t>
    </dgm:pt>
    <dgm:pt modelId="{11BBF0A5-0C0B-405B-80A4-417069B61F90}" type="pres">
      <dgm:prSet presAssocID="{833A44CB-D72C-4B2C-8A11-C413373CDA9C}" presName="hierRoot2" presStyleCnt="0">
        <dgm:presLayoutVars>
          <dgm:hierBranch val="init"/>
        </dgm:presLayoutVars>
      </dgm:prSet>
      <dgm:spPr/>
    </dgm:pt>
    <dgm:pt modelId="{251B090E-DE4A-4E32-A1E6-B786B20BA874}" type="pres">
      <dgm:prSet presAssocID="{833A44CB-D72C-4B2C-8A11-C413373CDA9C}" presName="rootComposite" presStyleCnt="0"/>
      <dgm:spPr/>
    </dgm:pt>
    <dgm:pt modelId="{A31A5264-4512-4A92-A9A6-B2DB07D03531}" type="pres">
      <dgm:prSet presAssocID="{833A44CB-D72C-4B2C-8A11-C413373CDA9C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35C8C4A-233A-4FF5-AEE1-4460FF81B769}" type="pres">
      <dgm:prSet presAssocID="{833A44CB-D72C-4B2C-8A11-C413373CDA9C}" presName="rootConnector" presStyleLbl="node4" presStyleIdx="2" presStyleCnt="4"/>
      <dgm:spPr/>
      <dgm:t>
        <a:bodyPr/>
        <a:lstStyle/>
        <a:p>
          <a:endParaRPr lang="pt-BR"/>
        </a:p>
      </dgm:t>
    </dgm:pt>
    <dgm:pt modelId="{D28A8971-2D88-4DBD-A59D-63D6A63C82E8}" type="pres">
      <dgm:prSet presAssocID="{833A44CB-D72C-4B2C-8A11-C413373CDA9C}" presName="hierChild4" presStyleCnt="0"/>
      <dgm:spPr/>
    </dgm:pt>
    <dgm:pt modelId="{7F9CE415-B87A-46A8-BB37-B2945CD41BE6}" type="pres">
      <dgm:prSet presAssocID="{833A44CB-D72C-4B2C-8A11-C413373CDA9C}" presName="hierChild5" presStyleCnt="0"/>
      <dgm:spPr/>
    </dgm:pt>
    <dgm:pt modelId="{DF00FFA4-3199-4B12-ADAF-80200F5F6182}" type="pres">
      <dgm:prSet presAssocID="{072D583D-814E-43B5-97D6-CC43623D8B3E}" presName="hierChild5" presStyleCnt="0"/>
      <dgm:spPr/>
    </dgm:pt>
    <dgm:pt modelId="{DDAE3F81-BBC0-43D6-ADAC-FC3C719D39CD}" type="pres">
      <dgm:prSet presAssocID="{7C89412B-EE2D-4696-8797-B9F30F343564}" presName="Name64" presStyleLbl="parChTrans1D3" presStyleIdx="2" presStyleCnt="3"/>
      <dgm:spPr/>
      <dgm:t>
        <a:bodyPr/>
        <a:lstStyle/>
        <a:p>
          <a:endParaRPr lang="pt-BR"/>
        </a:p>
      </dgm:t>
    </dgm:pt>
    <dgm:pt modelId="{319F9621-9BE2-4A0B-8DF5-FFEB615362F3}" type="pres">
      <dgm:prSet presAssocID="{2CB9BC8A-FB55-4F27-B9CE-A612CD8AEA38}" presName="hierRoot2" presStyleCnt="0">
        <dgm:presLayoutVars>
          <dgm:hierBranch val="init"/>
        </dgm:presLayoutVars>
      </dgm:prSet>
      <dgm:spPr/>
    </dgm:pt>
    <dgm:pt modelId="{4EFE5F70-2CF5-4439-8DA8-F4230814093C}" type="pres">
      <dgm:prSet presAssocID="{2CB9BC8A-FB55-4F27-B9CE-A612CD8AEA38}" presName="rootComposite" presStyleCnt="0"/>
      <dgm:spPr/>
    </dgm:pt>
    <dgm:pt modelId="{FD9D0944-17BA-4C2B-8C02-9043F16377CC}" type="pres">
      <dgm:prSet presAssocID="{2CB9BC8A-FB55-4F27-B9CE-A612CD8AEA38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0CF1157-CFB7-47BC-9CD2-226CE26F9008}" type="pres">
      <dgm:prSet presAssocID="{2CB9BC8A-FB55-4F27-B9CE-A612CD8AEA38}" presName="rootConnector" presStyleLbl="node3" presStyleIdx="2" presStyleCnt="3"/>
      <dgm:spPr/>
      <dgm:t>
        <a:bodyPr/>
        <a:lstStyle/>
        <a:p>
          <a:endParaRPr lang="pt-BR"/>
        </a:p>
      </dgm:t>
    </dgm:pt>
    <dgm:pt modelId="{2EDFB20B-2503-493D-B71D-D2C06B624469}" type="pres">
      <dgm:prSet presAssocID="{2CB9BC8A-FB55-4F27-B9CE-A612CD8AEA38}" presName="hierChild4" presStyleCnt="0"/>
      <dgm:spPr/>
    </dgm:pt>
    <dgm:pt modelId="{8FA3C9D4-E16E-40A2-AB17-B4D6233D3BF9}" type="pres">
      <dgm:prSet presAssocID="{AE6F1FD6-A893-4481-BAF1-8B5CC40F4C3C}" presName="Name64" presStyleLbl="parChTrans1D4" presStyleIdx="3" presStyleCnt="4"/>
      <dgm:spPr/>
      <dgm:t>
        <a:bodyPr/>
        <a:lstStyle/>
        <a:p>
          <a:endParaRPr lang="pt-BR"/>
        </a:p>
      </dgm:t>
    </dgm:pt>
    <dgm:pt modelId="{0F89042B-E9B8-47C6-BC3E-D5CD081ABA3D}" type="pres">
      <dgm:prSet presAssocID="{DC7C7E4B-30EB-4822-BF51-57E7E71DE93C}" presName="hierRoot2" presStyleCnt="0">
        <dgm:presLayoutVars>
          <dgm:hierBranch val="init"/>
        </dgm:presLayoutVars>
      </dgm:prSet>
      <dgm:spPr/>
    </dgm:pt>
    <dgm:pt modelId="{C7374B69-3272-4131-BADB-567C5C551CB1}" type="pres">
      <dgm:prSet presAssocID="{DC7C7E4B-30EB-4822-BF51-57E7E71DE93C}" presName="rootComposite" presStyleCnt="0"/>
      <dgm:spPr/>
    </dgm:pt>
    <dgm:pt modelId="{6209F9AB-6B34-4C69-A3FF-80A64200A769}" type="pres">
      <dgm:prSet presAssocID="{DC7C7E4B-30EB-4822-BF51-57E7E71DE93C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DFEDD9B-A90A-4C75-8656-FBCF98EB4BD5}" type="pres">
      <dgm:prSet presAssocID="{DC7C7E4B-30EB-4822-BF51-57E7E71DE93C}" presName="rootConnector" presStyleLbl="node4" presStyleIdx="3" presStyleCnt="4"/>
      <dgm:spPr/>
      <dgm:t>
        <a:bodyPr/>
        <a:lstStyle/>
        <a:p>
          <a:endParaRPr lang="pt-BR"/>
        </a:p>
      </dgm:t>
    </dgm:pt>
    <dgm:pt modelId="{38F4F06B-07D2-4403-9A9A-3091ECF3CC81}" type="pres">
      <dgm:prSet presAssocID="{DC7C7E4B-30EB-4822-BF51-57E7E71DE93C}" presName="hierChild4" presStyleCnt="0"/>
      <dgm:spPr/>
    </dgm:pt>
    <dgm:pt modelId="{D54EBB53-D3C9-4A78-BCE9-2CD30C293522}" type="pres">
      <dgm:prSet presAssocID="{DC7C7E4B-30EB-4822-BF51-57E7E71DE93C}" presName="hierChild5" presStyleCnt="0"/>
      <dgm:spPr/>
    </dgm:pt>
    <dgm:pt modelId="{482A95C1-817D-4996-908D-0D1D9F67E028}" type="pres">
      <dgm:prSet presAssocID="{2CB9BC8A-FB55-4F27-B9CE-A612CD8AEA38}" presName="hierChild5" presStyleCnt="0"/>
      <dgm:spPr/>
    </dgm:pt>
    <dgm:pt modelId="{A0FA05A0-71A9-4F99-B797-E48319AD61F8}" type="pres">
      <dgm:prSet presAssocID="{B3B482B4-8A8C-445F-AD78-5790F0022CDD}" presName="hierChild5" presStyleCnt="0"/>
      <dgm:spPr/>
    </dgm:pt>
    <dgm:pt modelId="{6EEB9383-9601-4583-8B35-6C4D0D7DB98C}" type="pres">
      <dgm:prSet presAssocID="{0B6D813E-D41F-4984-B0CA-6BC6CDEF181A}" presName="hierChild3" presStyleCnt="0"/>
      <dgm:spPr/>
    </dgm:pt>
  </dgm:ptLst>
  <dgm:cxnLst>
    <dgm:cxn modelId="{21E51B3A-25CC-4A95-B4E5-17D98003ABB2}" type="presOf" srcId="{B3B482B4-8A8C-445F-AD78-5790F0022CDD}" destId="{D6C4D6D4-8DB8-4C9B-8A0C-A32A13CCF82C}" srcOrd="0" destOrd="0" presId="urn:microsoft.com/office/officeart/2009/3/layout/HorizontalOrganizationChart"/>
    <dgm:cxn modelId="{5A432563-4801-4879-AA84-0C9371588AE7}" srcId="{B3B482B4-8A8C-445F-AD78-5790F0022CDD}" destId="{CB8C34C1-0CB7-4B2C-AAAB-F66123E0E2B9}" srcOrd="0" destOrd="0" parTransId="{F7143F07-4D92-4A31-9480-63EB0D8E8A2C}" sibTransId="{9A5A24EC-AC9C-40FF-9A68-F85D240F4648}"/>
    <dgm:cxn modelId="{6FB8CB1D-D3AB-4B6F-BF6B-F820CEF45098}" type="presOf" srcId="{DC7C7E4B-30EB-4822-BF51-57E7E71DE93C}" destId="{FDFEDD9B-A90A-4C75-8656-FBCF98EB4BD5}" srcOrd="1" destOrd="0" presId="urn:microsoft.com/office/officeart/2009/3/layout/HorizontalOrganizationChart"/>
    <dgm:cxn modelId="{DDFAC5F9-172A-4974-B744-14E917E2FA94}" type="presOf" srcId="{7C89412B-EE2D-4696-8797-B9F30F343564}" destId="{DDAE3F81-BBC0-43D6-ADAC-FC3C719D39CD}" srcOrd="0" destOrd="0" presId="urn:microsoft.com/office/officeart/2009/3/layout/HorizontalOrganizationChart"/>
    <dgm:cxn modelId="{0DC38261-EAD1-4F4D-89EF-5709CC673AB4}" srcId="{BC100B0C-396E-4FAE-8F7C-1240C6B17B1F}" destId="{0B6D813E-D41F-4984-B0CA-6BC6CDEF181A}" srcOrd="0" destOrd="0" parTransId="{C99C89BA-4184-4B26-826F-00A69C86E119}" sibTransId="{FC5B0059-BC19-4C3A-A56B-9097FF3E1698}"/>
    <dgm:cxn modelId="{105CC31A-B45F-4EE6-BF64-89FEC8B10585}" type="presOf" srcId="{8D72ED81-FEC0-4B6A-A23D-ECD877AA53CE}" destId="{ED4F750D-3389-4EC1-8C68-185E8D6B8CD7}" srcOrd="0" destOrd="0" presId="urn:microsoft.com/office/officeart/2009/3/layout/HorizontalOrganizationChart"/>
    <dgm:cxn modelId="{F1F15F42-A3B6-4A87-817E-CADD3B0B89E1}" type="presOf" srcId="{BC100B0C-396E-4FAE-8F7C-1240C6B17B1F}" destId="{86DCCEB8-8D31-4B02-AD0C-1E9E9955E7E3}" srcOrd="0" destOrd="0" presId="urn:microsoft.com/office/officeart/2009/3/layout/HorizontalOrganizationChart"/>
    <dgm:cxn modelId="{4B2E357C-1760-4B37-846E-D8BCDAA7FDB9}" type="presOf" srcId="{3F7AC749-F541-44B9-AB71-E3AC04D14B25}" destId="{07F0B79A-56BB-4674-BA54-751B1BF0EB66}" srcOrd="0" destOrd="0" presId="urn:microsoft.com/office/officeart/2009/3/layout/HorizontalOrganizationChart"/>
    <dgm:cxn modelId="{CE911B2C-0D18-4676-9EAC-765F9042FFAB}" type="presOf" srcId="{833A44CB-D72C-4B2C-8A11-C413373CDA9C}" destId="{A35C8C4A-233A-4FF5-AEE1-4460FF81B769}" srcOrd="1" destOrd="0" presId="urn:microsoft.com/office/officeart/2009/3/layout/HorizontalOrganizationChart"/>
    <dgm:cxn modelId="{09A2B9E6-B9CD-42DD-8389-40F37BB226BA}" srcId="{0B6D813E-D41F-4984-B0CA-6BC6CDEF181A}" destId="{B3B482B4-8A8C-445F-AD78-5790F0022CDD}" srcOrd="0" destOrd="0" parTransId="{8D72ED81-FEC0-4B6A-A23D-ECD877AA53CE}" sibTransId="{869AD404-1547-4874-8907-431AE1CBD90E}"/>
    <dgm:cxn modelId="{EBD193F7-3AE6-4AFA-B4A2-5A7461569A6C}" srcId="{0397C772-62DF-43AA-9CD6-9DE7FDF85B34}" destId="{0023F641-0FB3-45D1-B924-3D7133AFB8A0}" srcOrd="0" destOrd="0" parTransId="{28E9076F-D906-496D-AEBA-833C8640508C}" sibTransId="{AD84EAC5-0BFB-4C7A-BE46-B1DFB46057E2}"/>
    <dgm:cxn modelId="{069279F7-8198-4A5B-88A8-8E8828C0CC98}" type="presOf" srcId="{0B6D813E-D41F-4984-B0CA-6BC6CDEF181A}" destId="{E5085F79-F301-44A8-A023-925A863DD68A}" srcOrd="0" destOrd="0" presId="urn:microsoft.com/office/officeart/2009/3/layout/HorizontalOrganizationChart"/>
    <dgm:cxn modelId="{45189911-513B-4E06-AFEE-CB89B3FA650F}" type="presOf" srcId="{072D583D-814E-43B5-97D6-CC43623D8B3E}" destId="{922165F7-E0EB-4B1E-AF39-BA226293E41D}" srcOrd="0" destOrd="0" presId="urn:microsoft.com/office/officeart/2009/3/layout/HorizontalOrganizationChart"/>
    <dgm:cxn modelId="{8BD5090A-1D2E-42DD-94F6-6D3990A2B9C3}" type="presOf" srcId="{833A44CB-D72C-4B2C-8A11-C413373CDA9C}" destId="{A31A5264-4512-4A92-A9A6-B2DB07D03531}" srcOrd="0" destOrd="0" presId="urn:microsoft.com/office/officeart/2009/3/layout/HorizontalOrganizationChart"/>
    <dgm:cxn modelId="{EAF60399-6421-4177-B055-7C0110AC0415}" srcId="{B3B482B4-8A8C-445F-AD78-5790F0022CDD}" destId="{2CB9BC8A-FB55-4F27-B9CE-A612CD8AEA38}" srcOrd="2" destOrd="0" parTransId="{7C89412B-EE2D-4696-8797-B9F30F343564}" sibTransId="{762C01F9-50FC-449F-91EB-5A848DCAAB99}"/>
    <dgm:cxn modelId="{0DE6EA99-8CEC-4D9C-A43B-66848803E7DC}" type="presOf" srcId="{2CB9BC8A-FB55-4F27-B9CE-A612CD8AEA38}" destId="{80CF1157-CFB7-47BC-9CD2-226CE26F9008}" srcOrd="1" destOrd="0" presId="urn:microsoft.com/office/officeart/2009/3/layout/HorizontalOrganizationChart"/>
    <dgm:cxn modelId="{9716B61C-4F33-4562-AA49-84066EB81CA1}" type="presOf" srcId="{072D583D-814E-43B5-97D6-CC43623D8B3E}" destId="{41FB6785-2014-4A11-AEBD-9B2223BDC69B}" srcOrd="1" destOrd="0" presId="urn:microsoft.com/office/officeart/2009/3/layout/HorizontalOrganizationChart"/>
    <dgm:cxn modelId="{6B3CCF79-52E0-48ED-B185-6437A9B3C0B4}" type="presOf" srcId="{0397C772-62DF-43AA-9CD6-9DE7FDF85B34}" destId="{C946169B-9193-4009-893B-0FCC8843BD5E}" srcOrd="0" destOrd="0" presId="urn:microsoft.com/office/officeart/2009/3/layout/HorizontalOrganizationChart"/>
    <dgm:cxn modelId="{59ADFB93-63D3-4CF0-99CB-380957E9180C}" srcId="{CB8C34C1-0CB7-4B2C-AAAB-F66123E0E2B9}" destId="{0397C772-62DF-43AA-9CD6-9DE7FDF85B34}" srcOrd="0" destOrd="0" parTransId="{70D020CE-FB96-40E1-83FE-8D106C4ED327}" sibTransId="{45DC7EA3-6B26-40AA-8ADB-4E1FB286E33F}"/>
    <dgm:cxn modelId="{0E83A66B-EFBE-4333-AC0C-96AB0669B89F}" type="presOf" srcId="{0023F641-0FB3-45D1-B924-3D7133AFB8A0}" destId="{F301AC1B-7A28-45E3-852C-952F815BBBB7}" srcOrd="0" destOrd="0" presId="urn:microsoft.com/office/officeart/2009/3/layout/HorizontalOrganizationChart"/>
    <dgm:cxn modelId="{B84248AE-5EAB-46E8-A103-B1244E5776F6}" type="presOf" srcId="{DC7C7E4B-30EB-4822-BF51-57E7E71DE93C}" destId="{6209F9AB-6B34-4C69-A3FF-80A64200A769}" srcOrd="0" destOrd="0" presId="urn:microsoft.com/office/officeart/2009/3/layout/HorizontalOrganizationChart"/>
    <dgm:cxn modelId="{F64F6104-198F-4452-B037-C713EEF0E292}" srcId="{2CB9BC8A-FB55-4F27-B9CE-A612CD8AEA38}" destId="{DC7C7E4B-30EB-4822-BF51-57E7E71DE93C}" srcOrd="0" destOrd="0" parTransId="{AE6F1FD6-A893-4481-BAF1-8B5CC40F4C3C}" sibTransId="{52B5AC6E-A4D2-4B2F-9042-3EE1B74F0D80}"/>
    <dgm:cxn modelId="{1E147E7D-7AB6-4B84-AA27-47F403F2A86B}" type="presOf" srcId="{F7143F07-4D92-4A31-9480-63EB0D8E8A2C}" destId="{292CFC02-5934-4B55-B326-A1E6271CA980}" srcOrd="0" destOrd="0" presId="urn:microsoft.com/office/officeart/2009/3/layout/HorizontalOrganizationChart"/>
    <dgm:cxn modelId="{E4EAC2DC-FB50-4106-80FD-DD241767AE98}" type="presOf" srcId="{AE6F1FD6-A893-4481-BAF1-8B5CC40F4C3C}" destId="{8FA3C9D4-E16E-40A2-AB17-B4D6233D3BF9}" srcOrd="0" destOrd="0" presId="urn:microsoft.com/office/officeart/2009/3/layout/HorizontalOrganizationChart"/>
    <dgm:cxn modelId="{6A9A9B98-DF51-470E-A516-53560D96290E}" type="presOf" srcId="{B3B482B4-8A8C-445F-AD78-5790F0022CDD}" destId="{ABE136DC-0C6C-4617-953D-73F4164AD58C}" srcOrd="1" destOrd="0" presId="urn:microsoft.com/office/officeart/2009/3/layout/HorizontalOrganizationChart"/>
    <dgm:cxn modelId="{44BC0C46-3D2D-44A0-920A-04542559DB69}" type="presOf" srcId="{0023F641-0FB3-45D1-B924-3D7133AFB8A0}" destId="{7457AE36-9E1A-4411-B19C-DF1FEB728B91}" srcOrd="1" destOrd="0" presId="urn:microsoft.com/office/officeart/2009/3/layout/HorizontalOrganizationChart"/>
    <dgm:cxn modelId="{C554AA0E-6D55-4343-9162-2501EACF12A4}" type="presOf" srcId="{2CB9BC8A-FB55-4F27-B9CE-A612CD8AEA38}" destId="{FD9D0944-17BA-4C2B-8C02-9043F16377CC}" srcOrd="0" destOrd="0" presId="urn:microsoft.com/office/officeart/2009/3/layout/HorizontalOrganizationChart"/>
    <dgm:cxn modelId="{26BFE528-B3BB-47FD-828E-BF90EB328859}" srcId="{B3B482B4-8A8C-445F-AD78-5790F0022CDD}" destId="{072D583D-814E-43B5-97D6-CC43623D8B3E}" srcOrd="1" destOrd="0" parTransId="{1B7B183C-1886-4341-BE52-6B207CB104EF}" sibTransId="{8FF40A1E-0072-47CB-AB0D-DE3D944FD974}"/>
    <dgm:cxn modelId="{653CB427-129B-4564-A33B-5444FA98013C}" type="presOf" srcId="{28E9076F-D906-496D-AEBA-833C8640508C}" destId="{B8FC8C21-E749-4457-8BC9-1952E09F8E14}" srcOrd="0" destOrd="0" presId="urn:microsoft.com/office/officeart/2009/3/layout/HorizontalOrganizationChart"/>
    <dgm:cxn modelId="{F48A88D1-30EE-4477-8EC6-9C81181E0CD9}" type="presOf" srcId="{0B6D813E-D41F-4984-B0CA-6BC6CDEF181A}" destId="{F0B827AF-FE14-4C0D-A726-D530A7FB7B2C}" srcOrd="1" destOrd="0" presId="urn:microsoft.com/office/officeart/2009/3/layout/HorizontalOrganizationChart"/>
    <dgm:cxn modelId="{F98D2665-9BB7-411C-8E4A-120835CEB03F}" type="presOf" srcId="{CB8C34C1-0CB7-4B2C-AAAB-F66123E0E2B9}" destId="{A2C6C912-D4C6-4C58-8352-4E392751D571}" srcOrd="0" destOrd="0" presId="urn:microsoft.com/office/officeart/2009/3/layout/HorizontalOrganizationChart"/>
    <dgm:cxn modelId="{61954D25-5FE2-44AC-BD8B-A4D0C21DB981}" type="presOf" srcId="{70D020CE-FB96-40E1-83FE-8D106C4ED327}" destId="{66BA54E1-32D4-4C1E-9AB2-F0E15EB8C8C6}" srcOrd="0" destOrd="0" presId="urn:microsoft.com/office/officeart/2009/3/layout/HorizontalOrganizationChart"/>
    <dgm:cxn modelId="{14DEADC9-CA34-42E0-9FC6-788AF7252129}" srcId="{072D583D-814E-43B5-97D6-CC43623D8B3E}" destId="{833A44CB-D72C-4B2C-8A11-C413373CDA9C}" srcOrd="0" destOrd="0" parTransId="{3F7AC749-F541-44B9-AB71-E3AC04D14B25}" sibTransId="{347FA2E7-5276-4A2A-82DF-1B87CBD56492}"/>
    <dgm:cxn modelId="{DC817845-C6E9-4AA2-8683-D69B8EA0D982}" type="presOf" srcId="{1B7B183C-1886-4341-BE52-6B207CB104EF}" destId="{B6FBA829-FC47-4BDC-8EF7-D1CB463CFD37}" srcOrd="0" destOrd="0" presId="urn:microsoft.com/office/officeart/2009/3/layout/HorizontalOrganizationChart"/>
    <dgm:cxn modelId="{28A1D89A-F4CB-46E4-876F-29295D55C968}" type="presOf" srcId="{CB8C34C1-0CB7-4B2C-AAAB-F66123E0E2B9}" destId="{0E7577A7-74DB-4D27-9658-5CD775327735}" srcOrd="1" destOrd="0" presId="urn:microsoft.com/office/officeart/2009/3/layout/HorizontalOrganizationChart"/>
    <dgm:cxn modelId="{18099446-00AA-41A3-9D27-06091F595577}" type="presOf" srcId="{0397C772-62DF-43AA-9CD6-9DE7FDF85B34}" destId="{C71C2A91-6BBC-472F-B48A-68AF15E84908}" srcOrd="1" destOrd="0" presId="urn:microsoft.com/office/officeart/2009/3/layout/HorizontalOrganizationChart"/>
    <dgm:cxn modelId="{F23A25B5-7484-4C14-8CEE-B35CAA50FEF4}" type="presParOf" srcId="{86DCCEB8-8D31-4B02-AD0C-1E9E9955E7E3}" destId="{812918B9-9125-4024-929E-630EC647A875}" srcOrd="0" destOrd="0" presId="urn:microsoft.com/office/officeart/2009/3/layout/HorizontalOrganizationChart"/>
    <dgm:cxn modelId="{C571F1E0-014B-4E1C-98BA-480D472E04DA}" type="presParOf" srcId="{812918B9-9125-4024-929E-630EC647A875}" destId="{63CBCB5A-8A55-45AB-95DE-0580B1E38C86}" srcOrd="0" destOrd="0" presId="urn:microsoft.com/office/officeart/2009/3/layout/HorizontalOrganizationChart"/>
    <dgm:cxn modelId="{762B99E2-3E5F-4E36-A195-830DCB68875E}" type="presParOf" srcId="{63CBCB5A-8A55-45AB-95DE-0580B1E38C86}" destId="{E5085F79-F301-44A8-A023-925A863DD68A}" srcOrd="0" destOrd="0" presId="urn:microsoft.com/office/officeart/2009/3/layout/HorizontalOrganizationChart"/>
    <dgm:cxn modelId="{F968CA4D-A69A-4DF7-AE3B-37B6305257EF}" type="presParOf" srcId="{63CBCB5A-8A55-45AB-95DE-0580B1E38C86}" destId="{F0B827AF-FE14-4C0D-A726-D530A7FB7B2C}" srcOrd="1" destOrd="0" presId="urn:microsoft.com/office/officeart/2009/3/layout/HorizontalOrganizationChart"/>
    <dgm:cxn modelId="{A10F80B0-EEC4-4669-B7D5-C3B5F4BF4EAD}" type="presParOf" srcId="{812918B9-9125-4024-929E-630EC647A875}" destId="{F149E666-ECAC-4A4E-BF8D-A75550867DAB}" srcOrd="1" destOrd="0" presId="urn:microsoft.com/office/officeart/2009/3/layout/HorizontalOrganizationChart"/>
    <dgm:cxn modelId="{52CEC4D8-2828-4B82-AE65-F9FE8D45A9A3}" type="presParOf" srcId="{F149E666-ECAC-4A4E-BF8D-A75550867DAB}" destId="{ED4F750D-3389-4EC1-8C68-185E8D6B8CD7}" srcOrd="0" destOrd="0" presId="urn:microsoft.com/office/officeart/2009/3/layout/HorizontalOrganizationChart"/>
    <dgm:cxn modelId="{A624DA08-B27E-43C3-AF23-DD9E66989670}" type="presParOf" srcId="{F149E666-ECAC-4A4E-BF8D-A75550867DAB}" destId="{C74A5249-524B-4F76-A430-CDE9A20D6FA9}" srcOrd="1" destOrd="0" presId="urn:microsoft.com/office/officeart/2009/3/layout/HorizontalOrganizationChart"/>
    <dgm:cxn modelId="{E4CFAB56-EDE9-4B00-B73F-636AA2406222}" type="presParOf" srcId="{C74A5249-524B-4F76-A430-CDE9A20D6FA9}" destId="{16F7155F-3206-4829-A220-710D2069F4E1}" srcOrd="0" destOrd="0" presId="urn:microsoft.com/office/officeart/2009/3/layout/HorizontalOrganizationChart"/>
    <dgm:cxn modelId="{43893FBA-C955-4442-A164-316EA94D9824}" type="presParOf" srcId="{16F7155F-3206-4829-A220-710D2069F4E1}" destId="{D6C4D6D4-8DB8-4C9B-8A0C-A32A13CCF82C}" srcOrd="0" destOrd="0" presId="urn:microsoft.com/office/officeart/2009/3/layout/HorizontalOrganizationChart"/>
    <dgm:cxn modelId="{40242616-8F0D-4DE5-AC44-28EFD8BCF140}" type="presParOf" srcId="{16F7155F-3206-4829-A220-710D2069F4E1}" destId="{ABE136DC-0C6C-4617-953D-73F4164AD58C}" srcOrd="1" destOrd="0" presId="urn:microsoft.com/office/officeart/2009/3/layout/HorizontalOrganizationChart"/>
    <dgm:cxn modelId="{6A7B8243-358B-442E-8B96-7B57700BA2BA}" type="presParOf" srcId="{C74A5249-524B-4F76-A430-CDE9A20D6FA9}" destId="{DE251534-E6D1-4E11-8DFD-5221AB47BD4D}" srcOrd="1" destOrd="0" presId="urn:microsoft.com/office/officeart/2009/3/layout/HorizontalOrganizationChart"/>
    <dgm:cxn modelId="{13539380-2672-4846-A74A-3B74CC8ED074}" type="presParOf" srcId="{DE251534-E6D1-4E11-8DFD-5221AB47BD4D}" destId="{292CFC02-5934-4B55-B326-A1E6271CA980}" srcOrd="0" destOrd="0" presId="urn:microsoft.com/office/officeart/2009/3/layout/HorizontalOrganizationChart"/>
    <dgm:cxn modelId="{0115BE09-78D3-4518-9194-31FC1C3FC77B}" type="presParOf" srcId="{DE251534-E6D1-4E11-8DFD-5221AB47BD4D}" destId="{7DB0454E-FAC9-4558-9707-7CF2B79263FC}" srcOrd="1" destOrd="0" presId="urn:microsoft.com/office/officeart/2009/3/layout/HorizontalOrganizationChart"/>
    <dgm:cxn modelId="{D96A519C-A1AB-4BF2-8187-E6CBF416F5FC}" type="presParOf" srcId="{7DB0454E-FAC9-4558-9707-7CF2B79263FC}" destId="{004DF0B6-E21B-4283-8BF8-E2C670C4FFF7}" srcOrd="0" destOrd="0" presId="urn:microsoft.com/office/officeart/2009/3/layout/HorizontalOrganizationChart"/>
    <dgm:cxn modelId="{7D8D0E01-81EA-40D7-95DB-DF602E591833}" type="presParOf" srcId="{004DF0B6-E21B-4283-8BF8-E2C670C4FFF7}" destId="{A2C6C912-D4C6-4C58-8352-4E392751D571}" srcOrd="0" destOrd="0" presId="urn:microsoft.com/office/officeart/2009/3/layout/HorizontalOrganizationChart"/>
    <dgm:cxn modelId="{CF58FBC5-C32C-4939-AB56-82436F429CFC}" type="presParOf" srcId="{004DF0B6-E21B-4283-8BF8-E2C670C4FFF7}" destId="{0E7577A7-74DB-4D27-9658-5CD775327735}" srcOrd="1" destOrd="0" presId="urn:microsoft.com/office/officeart/2009/3/layout/HorizontalOrganizationChart"/>
    <dgm:cxn modelId="{32E3D811-D295-41CF-9473-E72E7F735C57}" type="presParOf" srcId="{7DB0454E-FAC9-4558-9707-7CF2B79263FC}" destId="{43555DCF-3E80-4792-BC77-2984E20456F8}" srcOrd="1" destOrd="0" presId="urn:microsoft.com/office/officeart/2009/3/layout/HorizontalOrganizationChart"/>
    <dgm:cxn modelId="{FAEFE8F4-6AF1-441C-A888-895F86E4092E}" type="presParOf" srcId="{43555DCF-3E80-4792-BC77-2984E20456F8}" destId="{66BA54E1-32D4-4C1E-9AB2-F0E15EB8C8C6}" srcOrd="0" destOrd="0" presId="urn:microsoft.com/office/officeart/2009/3/layout/HorizontalOrganizationChart"/>
    <dgm:cxn modelId="{A9FC4327-5C0F-4B85-91AC-687E63DE15DA}" type="presParOf" srcId="{43555DCF-3E80-4792-BC77-2984E20456F8}" destId="{570E991A-8C4B-4DEE-B976-0A1D8F75A0D2}" srcOrd="1" destOrd="0" presId="urn:microsoft.com/office/officeart/2009/3/layout/HorizontalOrganizationChart"/>
    <dgm:cxn modelId="{35C9A824-4483-4D94-AB70-F15260BE69E1}" type="presParOf" srcId="{570E991A-8C4B-4DEE-B976-0A1D8F75A0D2}" destId="{D904952A-525E-4720-BF41-DC167ABE85EF}" srcOrd="0" destOrd="0" presId="urn:microsoft.com/office/officeart/2009/3/layout/HorizontalOrganizationChart"/>
    <dgm:cxn modelId="{04F32777-9F79-4D78-B16A-9D837D136134}" type="presParOf" srcId="{D904952A-525E-4720-BF41-DC167ABE85EF}" destId="{C946169B-9193-4009-893B-0FCC8843BD5E}" srcOrd="0" destOrd="0" presId="urn:microsoft.com/office/officeart/2009/3/layout/HorizontalOrganizationChart"/>
    <dgm:cxn modelId="{F92A35A0-3685-479C-BDFE-8FC8D0DC6964}" type="presParOf" srcId="{D904952A-525E-4720-BF41-DC167ABE85EF}" destId="{C71C2A91-6BBC-472F-B48A-68AF15E84908}" srcOrd="1" destOrd="0" presId="urn:microsoft.com/office/officeart/2009/3/layout/HorizontalOrganizationChart"/>
    <dgm:cxn modelId="{B0F68A8C-1371-44C3-B01C-A9379FB85754}" type="presParOf" srcId="{570E991A-8C4B-4DEE-B976-0A1D8F75A0D2}" destId="{4E927871-2E16-4E83-8C80-1241E6E42329}" srcOrd="1" destOrd="0" presId="urn:microsoft.com/office/officeart/2009/3/layout/HorizontalOrganizationChart"/>
    <dgm:cxn modelId="{098BD1DF-2B97-42E1-9EA7-0008D6D9C736}" type="presParOf" srcId="{4E927871-2E16-4E83-8C80-1241E6E42329}" destId="{B8FC8C21-E749-4457-8BC9-1952E09F8E14}" srcOrd="0" destOrd="0" presId="urn:microsoft.com/office/officeart/2009/3/layout/HorizontalOrganizationChart"/>
    <dgm:cxn modelId="{C1AA0E67-DB29-48CC-850C-A2F6A5392EDC}" type="presParOf" srcId="{4E927871-2E16-4E83-8C80-1241E6E42329}" destId="{90DBC324-CFDF-412A-BB87-16E8821CFF5E}" srcOrd="1" destOrd="0" presId="urn:microsoft.com/office/officeart/2009/3/layout/HorizontalOrganizationChart"/>
    <dgm:cxn modelId="{01D05D65-F392-4B09-B2F3-7762129F2803}" type="presParOf" srcId="{90DBC324-CFDF-412A-BB87-16E8821CFF5E}" destId="{94910857-0DBB-43D2-87EE-8D8C26BB023B}" srcOrd="0" destOrd="0" presId="urn:microsoft.com/office/officeart/2009/3/layout/HorizontalOrganizationChart"/>
    <dgm:cxn modelId="{C59346C6-D8AC-46CA-97A7-F5A30AC47F9E}" type="presParOf" srcId="{94910857-0DBB-43D2-87EE-8D8C26BB023B}" destId="{F301AC1B-7A28-45E3-852C-952F815BBBB7}" srcOrd="0" destOrd="0" presId="urn:microsoft.com/office/officeart/2009/3/layout/HorizontalOrganizationChart"/>
    <dgm:cxn modelId="{D0B89F05-6F54-4FAD-9331-2E0D79CAD337}" type="presParOf" srcId="{94910857-0DBB-43D2-87EE-8D8C26BB023B}" destId="{7457AE36-9E1A-4411-B19C-DF1FEB728B91}" srcOrd="1" destOrd="0" presId="urn:microsoft.com/office/officeart/2009/3/layout/HorizontalOrganizationChart"/>
    <dgm:cxn modelId="{906763EC-F02E-4476-AFB1-0C4B7CAD834B}" type="presParOf" srcId="{90DBC324-CFDF-412A-BB87-16E8821CFF5E}" destId="{31FA8BFD-393F-4402-A127-06946AE52B0F}" srcOrd="1" destOrd="0" presId="urn:microsoft.com/office/officeart/2009/3/layout/HorizontalOrganizationChart"/>
    <dgm:cxn modelId="{54A01899-E62A-47A5-80F9-D5E10ABE1056}" type="presParOf" srcId="{90DBC324-CFDF-412A-BB87-16E8821CFF5E}" destId="{DE47B94E-258A-40BB-A198-97DABC4DCAAA}" srcOrd="2" destOrd="0" presId="urn:microsoft.com/office/officeart/2009/3/layout/HorizontalOrganizationChart"/>
    <dgm:cxn modelId="{CA96CF96-6B9E-46FF-A036-FA8306F23C2A}" type="presParOf" srcId="{570E991A-8C4B-4DEE-B976-0A1D8F75A0D2}" destId="{7EC2DE4B-45CF-4253-A5F0-C1C1CB2D8073}" srcOrd="2" destOrd="0" presId="urn:microsoft.com/office/officeart/2009/3/layout/HorizontalOrganizationChart"/>
    <dgm:cxn modelId="{BDCC839D-F84B-4EF7-A0AE-7864C1C29DC2}" type="presParOf" srcId="{7DB0454E-FAC9-4558-9707-7CF2B79263FC}" destId="{6E657712-BFC5-4E97-8CF6-83CD17BEA9D8}" srcOrd="2" destOrd="0" presId="urn:microsoft.com/office/officeart/2009/3/layout/HorizontalOrganizationChart"/>
    <dgm:cxn modelId="{D5563AB1-62CD-4263-98E0-633622DC6152}" type="presParOf" srcId="{DE251534-E6D1-4E11-8DFD-5221AB47BD4D}" destId="{B6FBA829-FC47-4BDC-8EF7-D1CB463CFD37}" srcOrd="2" destOrd="0" presId="urn:microsoft.com/office/officeart/2009/3/layout/HorizontalOrganizationChart"/>
    <dgm:cxn modelId="{8AB28FBB-5B43-44E8-BB95-518699F8B5CD}" type="presParOf" srcId="{DE251534-E6D1-4E11-8DFD-5221AB47BD4D}" destId="{82A28D5B-F5DC-49A0-9E55-B456758D2186}" srcOrd="3" destOrd="0" presId="urn:microsoft.com/office/officeart/2009/3/layout/HorizontalOrganizationChart"/>
    <dgm:cxn modelId="{217A6416-A9C7-4DD7-9968-1FA3A0752B89}" type="presParOf" srcId="{82A28D5B-F5DC-49A0-9E55-B456758D2186}" destId="{478B7B3F-9115-418B-A135-1217AA687B1D}" srcOrd="0" destOrd="0" presId="urn:microsoft.com/office/officeart/2009/3/layout/HorizontalOrganizationChart"/>
    <dgm:cxn modelId="{6B375E60-5CD2-4AB2-A6CC-B2C9A2B30861}" type="presParOf" srcId="{478B7B3F-9115-418B-A135-1217AA687B1D}" destId="{922165F7-E0EB-4B1E-AF39-BA226293E41D}" srcOrd="0" destOrd="0" presId="urn:microsoft.com/office/officeart/2009/3/layout/HorizontalOrganizationChart"/>
    <dgm:cxn modelId="{ED9A08BE-1A2C-48FB-A466-D6E38FA79061}" type="presParOf" srcId="{478B7B3F-9115-418B-A135-1217AA687B1D}" destId="{41FB6785-2014-4A11-AEBD-9B2223BDC69B}" srcOrd="1" destOrd="0" presId="urn:microsoft.com/office/officeart/2009/3/layout/HorizontalOrganizationChart"/>
    <dgm:cxn modelId="{8F739D35-457A-4C26-AE70-50390EC38E9A}" type="presParOf" srcId="{82A28D5B-F5DC-49A0-9E55-B456758D2186}" destId="{23F59966-E574-4C24-A1BB-6BDE727CFD95}" srcOrd="1" destOrd="0" presId="urn:microsoft.com/office/officeart/2009/3/layout/HorizontalOrganizationChart"/>
    <dgm:cxn modelId="{FF9B75F6-CD78-4B32-A172-784684D5C126}" type="presParOf" srcId="{23F59966-E574-4C24-A1BB-6BDE727CFD95}" destId="{07F0B79A-56BB-4674-BA54-751B1BF0EB66}" srcOrd="0" destOrd="0" presId="urn:microsoft.com/office/officeart/2009/3/layout/HorizontalOrganizationChart"/>
    <dgm:cxn modelId="{78FF80E1-9522-4F41-8D36-55B48CCF4571}" type="presParOf" srcId="{23F59966-E574-4C24-A1BB-6BDE727CFD95}" destId="{11BBF0A5-0C0B-405B-80A4-417069B61F90}" srcOrd="1" destOrd="0" presId="urn:microsoft.com/office/officeart/2009/3/layout/HorizontalOrganizationChart"/>
    <dgm:cxn modelId="{6940DECC-C3A1-44F0-BA6A-D73973553CF6}" type="presParOf" srcId="{11BBF0A5-0C0B-405B-80A4-417069B61F90}" destId="{251B090E-DE4A-4E32-A1E6-B786B20BA874}" srcOrd="0" destOrd="0" presId="urn:microsoft.com/office/officeart/2009/3/layout/HorizontalOrganizationChart"/>
    <dgm:cxn modelId="{865CEB14-56C9-4322-80BC-4B2EBE57293E}" type="presParOf" srcId="{251B090E-DE4A-4E32-A1E6-B786B20BA874}" destId="{A31A5264-4512-4A92-A9A6-B2DB07D03531}" srcOrd="0" destOrd="0" presId="urn:microsoft.com/office/officeart/2009/3/layout/HorizontalOrganizationChart"/>
    <dgm:cxn modelId="{A7CAA6DC-AA7D-4C66-A095-C9B23A5B0A7B}" type="presParOf" srcId="{251B090E-DE4A-4E32-A1E6-B786B20BA874}" destId="{A35C8C4A-233A-4FF5-AEE1-4460FF81B769}" srcOrd="1" destOrd="0" presId="urn:microsoft.com/office/officeart/2009/3/layout/HorizontalOrganizationChart"/>
    <dgm:cxn modelId="{53B08108-F058-46F9-A1DE-4BEC2E6C3D84}" type="presParOf" srcId="{11BBF0A5-0C0B-405B-80A4-417069B61F90}" destId="{D28A8971-2D88-4DBD-A59D-63D6A63C82E8}" srcOrd="1" destOrd="0" presId="urn:microsoft.com/office/officeart/2009/3/layout/HorizontalOrganizationChart"/>
    <dgm:cxn modelId="{DC364C16-125B-46EA-B29B-00AE40AD2C3A}" type="presParOf" srcId="{11BBF0A5-0C0B-405B-80A4-417069B61F90}" destId="{7F9CE415-B87A-46A8-BB37-B2945CD41BE6}" srcOrd="2" destOrd="0" presId="urn:microsoft.com/office/officeart/2009/3/layout/HorizontalOrganizationChart"/>
    <dgm:cxn modelId="{A462DAA4-8D0E-4E37-9887-184E64629BCB}" type="presParOf" srcId="{82A28D5B-F5DC-49A0-9E55-B456758D2186}" destId="{DF00FFA4-3199-4B12-ADAF-80200F5F6182}" srcOrd="2" destOrd="0" presId="urn:microsoft.com/office/officeart/2009/3/layout/HorizontalOrganizationChart"/>
    <dgm:cxn modelId="{02365039-88E7-4990-9E69-FD9BD7DA2DBC}" type="presParOf" srcId="{DE251534-E6D1-4E11-8DFD-5221AB47BD4D}" destId="{DDAE3F81-BBC0-43D6-ADAC-FC3C719D39CD}" srcOrd="4" destOrd="0" presId="urn:microsoft.com/office/officeart/2009/3/layout/HorizontalOrganizationChart"/>
    <dgm:cxn modelId="{42370DE2-CADB-4E86-B875-3E8A86235B47}" type="presParOf" srcId="{DE251534-E6D1-4E11-8DFD-5221AB47BD4D}" destId="{319F9621-9BE2-4A0B-8DF5-FFEB615362F3}" srcOrd="5" destOrd="0" presId="urn:microsoft.com/office/officeart/2009/3/layout/HorizontalOrganizationChart"/>
    <dgm:cxn modelId="{702D4DCB-135A-4F8B-9FF5-D9AEE3F347B8}" type="presParOf" srcId="{319F9621-9BE2-4A0B-8DF5-FFEB615362F3}" destId="{4EFE5F70-2CF5-4439-8DA8-F4230814093C}" srcOrd="0" destOrd="0" presId="urn:microsoft.com/office/officeart/2009/3/layout/HorizontalOrganizationChart"/>
    <dgm:cxn modelId="{17915753-F542-4244-90A5-284354E5F558}" type="presParOf" srcId="{4EFE5F70-2CF5-4439-8DA8-F4230814093C}" destId="{FD9D0944-17BA-4C2B-8C02-9043F16377CC}" srcOrd="0" destOrd="0" presId="urn:microsoft.com/office/officeart/2009/3/layout/HorizontalOrganizationChart"/>
    <dgm:cxn modelId="{01586EBF-DC3F-49A7-B15D-1C736683B6CF}" type="presParOf" srcId="{4EFE5F70-2CF5-4439-8DA8-F4230814093C}" destId="{80CF1157-CFB7-47BC-9CD2-226CE26F9008}" srcOrd="1" destOrd="0" presId="urn:microsoft.com/office/officeart/2009/3/layout/HorizontalOrganizationChart"/>
    <dgm:cxn modelId="{A6DCA1A9-99B2-4F42-930F-3D29E672589D}" type="presParOf" srcId="{319F9621-9BE2-4A0B-8DF5-FFEB615362F3}" destId="{2EDFB20B-2503-493D-B71D-D2C06B624469}" srcOrd="1" destOrd="0" presId="urn:microsoft.com/office/officeart/2009/3/layout/HorizontalOrganizationChart"/>
    <dgm:cxn modelId="{82639AB7-AFBA-4292-B80F-30A547A84EF2}" type="presParOf" srcId="{2EDFB20B-2503-493D-B71D-D2C06B624469}" destId="{8FA3C9D4-E16E-40A2-AB17-B4D6233D3BF9}" srcOrd="0" destOrd="0" presId="urn:microsoft.com/office/officeart/2009/3/layout/HorizontalOrganizationChart"/>
    <dgm:cxn modelId="{8ACC8A71-0B5B-420F-BF52-C3613BD5AE18}" type="presParOf" srcId="{2EDFB20B-2503-493D-B71D-D2C06B624469}" destId="{0F89042B-E9B8-47C6-BC3E-D5CD081ABA3D}" srcOrd="1" destOrd="0" presId="urn:microsoft.com/office/officeart/2009/3/layout/HorizontalOrganizationChart"/>
    <dgm:cxn modelId="{A2C4F1CB-C02A-43CA-9C48-24F64470294D}" type="presParOf" srcId="{0F89042B-E9B8-47C6-BC3E-D5CD081ABA3D}" destId="{C7374B69-3272-4131-BADB-567C5C551CB1}" srcOrd="0" destOrd="0" presId="urn:microsoft.com/office/officeart/2009/3/layout/HorizontalOrganizationChart"/>
    <dgm:cxn modelId="{5E910EF8-16CD-4AF5-80E4-4B4611010D63}" type="presParOf" srcId="{C7374B69-3272-4131-BADB-567C5C551CB1}" destId="{6209F9AB-6B34-4C69-A3FF-80A64200A769}" srcOrd="0" destOrd="0" presId="urn:microsoft.com/office/officeart/2009/3/layout/HorizontalOrganizationChart"/>
    <dgm:cxn modelId="{3F6E2BDD-3A85-4679-B261-615CC6BB1971}" type="presParOf" srcId="{C7374B69-3272-4131-BADB-567C5C551CB1}" destId="{FDFEDD9B-A90A-4C75-8656-FBCF98EB4BD5}" srcOrd="1" destOrd="0" presId="urn:microsoft.com/office/officeart/2009/3/layout/HorizontalOrganizationChart"/>
    <dgm:cxn modelId="{054B4FE5-594C-4816-8B04-5F808CA2B8AE}" type="presParOf" srcId="{0F89042B-E9B8-47C6-BC3E-D5CD081ABA3D}" destId="{38F4F06B-07D2-4403-9A9A-3091ECF3CC81}" srcOrd="1" destOrd="0" presId="urn:microsoft.com/office/officeart/2009/3/layout/HorizontalOrganizationChart"/>
    <dgm:cxn modelId="{11C06FBD-5F8E-419E-87F4-C04879FD1320}" type="presParOf" srcId="{0F89042B-E9B8-47C6-BC3E-D5CD081ABA3D}" destId="{D54EBB53-D3C9-4A78-BCE9-2CD30C293522}" srcOrd="2" destOrd="0" presId="urn:microsoft.com/office/officeart/2009/3/layout/HorizontalOrganizationChart"/>
    <dgm:cxn modelId="{8A63EB5F-BAC1-4197-B53C-26CAD175C02C}" type="presParOf" srcId="{319F9621-9BE2-4A0B-8DF5-FFEB615362F3}" destId="{482A95C1-817D-4996-908D-0D1D9F67E028}" srcOrd="2" destOrd="0" presId="urn:microsoft.com/office/officeart/2009/3/layout/HorizontalOrganizationChart"/>
    <dgm:cxn modelId="{DDD1FF97-72DD-4433-9786-9EC2C7E87A06}" type="presParOf" srcId="{C74A5249-524B-4F76-A430-CDE9A20D6FA9}" destId="{A0FA05A0-71A9-4F99-B797-E48319AD61F8}" srcOrd="2" destOrd="0" presId="urn:microsoft.com/office/officeart/2009/3/layout/HorizontalOrganizationChart"/>
    <dgm:cxn modelId="{A588DD7A-87CA-4923-B198-1ED8C59711E4}" type="presParOf" srcId="{812918B9-9125-4024-929E-630EC647A875}" destId="{6EEB9383-9601-4583-8B35-6C4D0D7DB98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5F6B27-5491-40FB-B006-F264B75D4E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BB09BE-8B71-45BB-94D0-079BB300B46E}">
      <dgm:prSet phldrT="[Texto]" custT="1"/>
      <dgm:spPr>
        <a:ln w="3175"/>
      </dgm:spPr>
      <dgm:t>
        <a:bodyPr/>
        <a:lstStyle/>
        <a:p>
          <a:r>
            <a:rPr lang="pt-BR" sz="1600" dirty="0" smtClean="0"/>
            <a:t>Sistema Jurídico</a:t>
          </a:r>
        </a:p>
      </dgm:t>
    </dgm:pt>
    <dgm:pt modelId="{8671F8DB-2755-49E1-A997-0288F05998FB}" type="parTrans" cxnId="{1912550B-64E6-4A49-BE26-2D0910D34EA6}">
      <dgm:prSet/>
      <dgm:spPr/>
      <dgm:t>
        <a:bodyPr/>
        <a:lstStyle/>
        <a:p>
          <a:endParaRPr lang="pt-BR"/>
        </a:p>
      </dgm:t>
    </dgm:pt>
    <dgm:pt modelId="{89958041-38C2-4127-8AED-897F3226C02B}" type="sibTrans" cxnId="{1912550B-64E6-4A49-BE26-2D0910D34EA6}">
      <dgm:prSet/>
      <dgm:spPr/>
      <dgm:t>
        <a:bodyPr/>
        <a:lstStyle/>
        <a:p>
          <a:endParaRPr lang="pt-BR"/>
        </a:p>
      </dgm:t>
    </dgm:pt>
    <dgm:pt modelId="{985AA1C5-0A00-46F3-A1D1-C096E6A4F0B7}">
      <dgm:prSet custT="1"/>
      <dgm:spPr>
        <a:ln w="3175">
          <a:solidFill>
            <a:schemeClr val="tx1"/>
          </a:solidFill>
        </a:ln>
      </dgm:spPr>
      <dgm:t>
        <a:bodyPr/>
        <a:lstStyle/>
        <a:p>
          <a:r>
            <a:rPr lang="pt-BR" sz="3200" dirty="0" smtClean="0"/>
            <a:t>PROCESSO</a:t>
          </a:r>
          <a:endParaRPr lang="pt-BR" sz="3200" dirty="0"/>
        </a:p>
      </dgm:t>
    </dgm:pt>
    <dgm:pt modelId="{24D7B3D0-C68D-4C65-845B-6F4CDF7D3164}" type="parTrans" cxnId="{13206639-370D-43B8-B355-A14A64ACDECE}">
      <dgm:prSet/>
      <dgm:spPr/>
      <dgm:t>
        <a:bodyPr/>
        <a:lstStyle/>
        <a:p>
          <a:endParaRPr lang="pt-BR"/>
        </a:p>
      </dgm:t>
    </dgm:pt>
    <dgm:pt modelId="{90C85250-AD05-4A7E-96F5-6EFAAD34C441}" type="sibTrans" cxnId="{13206639-370D-43B8-B355-A14A64ACDECE}">
      <dgm:prSet/>
      <dgm:spPr/>
      <dgm:t>
        <a:bodyPr/>
        <a:lstStyle/>
        <a:p>
          <a:endParaRPr lang="pt-BR"/>
        </a:p>
      </dgm:t>
    </dgm:pt>
    <dgm:pt modelId="{D139C052-EFE1-4AE3-89C4-19560F44085C}">
      <dgm:prSet custT="1"/>
      <dgm:spPr>
        <a:ln w="3175"/>
      </dgm:spPr>
      <dgm:t>
        <a:bodyPr/>
        <a:lstStyle/>
        <a:p>
          <a:r>
            <a:rPr lang="pt-BR" sz="1600" dirty="0" smtClean="0"/>
            <a:t>Judiciário</a:t>
          </a:r>
          <a:endParaRPr lang="pt-BR" sz="1600" dirty="0"/>
        </a:p>
      </dgm:t>
    </dgm:pt>
    <dgm:pt modelId="{127FE086-563D-4D4A-B756-95110ABE5421}" type="parTrans" cxnId="{BDDC6C34-B3E8-4D2B-AE44-E18996BC3179}">
      <dgm:prSet/>
      <dgm:spPr/>
      <dgm:t>
        <a:bodyPr/>
        <a:lstStyle/>
        <a:p>
          <a:endParaRPr lang="pt-BR"/>
        </a:p>
      </dgm:t>
    </dgm:pt>
    <dgm:pt modelId="{6E153404-D153-4CDD-848D-B7152558F993}" type="sibTrans" cxnId="{BDDC6C34-B3E8-4D2B-AE44-E18996BC3179}">
      <dgm:prSet/>
      <dgm:spPr/>
      <dgm:t>
        <a:bodyPr/>
        <a:lstStyle/>
        <a:p>
          <a:endParaRPr lang="pt-BR"/>
        </a:p>
      </dgm:t>
    </dgm:pt>
    <dgm:pt modelId="{F4EA1528-1C10-413D-9829-7D96CA1A6E1B}">
      <dgm:prSet custT="1"/>
      <dgm:spPr>
        <a:ln w="3175"/>
      </dgm:spPr>
      <dgm:t>
        <a:bodyPr/>
        <a:lstStyle/>
        <a:p>
          <a:r>
            <a:rPr lang="pt-BR" sz="1600" dirty="0" smtClean="0"/>
            <a:t>Juiz</a:t>
          </a:r>
          <a:endParaRPr lang="pt-BR" sz="1600" dirty="0"/>
        </a:p>
      </dgm:t>
    </dgm:pt>
    <dgm:pt modelId="{8204512F-6D16-4345-87C8-8A9759FFC573}" type="parTrans" cxnId="{126F12EE-F7C6-4B33-9AB5-BD707B4E3E25}">
      <dgm:prSet/>
      <dgm:spPr/>
      <dgm:t>
        <a:bodyPr/>
        <a:lstStyle/>
        <a:p>
          <a:endParaRPr lang="pt-BR"/>
        </a:p>
      </dgm:t>
    </dgm:pt>
    <dgm:pt modelId="{31239E16-7ADC-42D5-9677-4EDE926680F2}" type="sibTrans" cxnId="{126F12EE-F7C6-4B33-9AB5-BD707B4E3E25}">
      <dgm:prSet/>
      <dgm:spPr/>
      <dgm:t>
        <a:bodyPr/>
        <a:lstStyle/>
        <a:p>
          <a:endParaRPr lang="pt-BR"/>
        </a:p>
      </dgm:t>
    </dgm:pt>
    <dgm:pt modelId="{817CAC77-2420-4F6D-9C09-AFB7A511CACB}" type="pres">
      <dgm:prSet presAssocID="{A15F6B27-5491-40FB-B006-F264B75D4E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425D047-E039-4BA0-8517-9660C92B3B13}" type="pres">
      <dgm:prSet presAssocID="{985AA1C5-0A00-46F3-A1D1-C096E6A4F0B7}" presName="hierRoot1" presStyleCnt="0">
        <dgm:presLayoutVars>
          <dgm:hierBranch val="init"/>
        </dgm:presLayoutVars>
      </dgm:prSet>
      <dgm:spPr/>
    </dgm:pt>
    <dgm:pt modelId="{DD2C4622-9EBB-404F-B9DD-415350268F3A}" type="pres">
      <dgm:prSet presAssocID="{985AA1C5-0A00-46F3-A1D1-C096E6A4F0B7}" presName="rootComposite1" presStyleCnt="0"/>
      <dgm:spPr/>
    </dgm:pt>
    <dgm:pt modelId="{602D5BAF-D5C0-4D7F-855D-BF382723A687}" type="pres">
      <dgm:prSet presAssocID="{985AA1C5-0A00-46F3-A1D1-C096E6A4F0B7}" presName="rootText1" presStyleLbl="node0" presStyleIdx="0" presStyleCnt="1" custScaleX="36370" custScaleY="20511" custLinFactNeighborY="-18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0F0BCC-29E7-48A4-9493-D2A194C4C3A5}" type="pres">
      <dgm:prSet presAssocID="{985AA1C5-0A00-46F3-A1D1-C096E6A4F0B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E7EB931-98FC-42E4-9B2D-E7CC736445AE}" type="pres">
      <dgm:prSet presAssocID="{985AA1C5-0A00-46F3-A1D1-C096E6A4F0B7}" presName="hierChild2" presStyleCnt="0"/>
      <dgm:spPr/>
    </dgm:pt>
    <dgm:pt modelId="{5DACC5D5-DA87-45DE-9B27-75F64A3A8BD0}" type="pres">
      <dgm:prSet presAssocID="{8671F8DB-2755-49E1-A997-0288F05998FB}" presName="Name37" presStyleLbl="parChTrans1D2" presStyleIdx="0" presStyleCnt="1"/>
      <dgm:spPr/>
      <dgm:t>
        <a:bodyPr/>
        <a:lstStyle/>
        <a:p>
          <a:endParaRPr lang="pt-BR"/>
        </a:p>
      </dgm:t>
    </dgm:pt>
    <dgm:pt modelId="{5C763B59-A1A9-4C9D-98F5-DBEC17D79A5D}" type="pres">
      <dgm:prSet presAssocID="{F6BB09BE-8B71-45BB-94D0-079BB300B46E}" presName="hierRoot2" presStyleCnt="0">
        <dgm:presLayoutVars>
          <dgm:hierBranch/>
        </dgm:presLayoutVars>
      </dgm:prSet>
      <dgm:spPr/>
    </dgm:pt>
    <dgm:pt modelId="{9E7B8669-1BAC-4532-965E-6C3F1DE51C6C}" type="pres">
      <dgm:prSet presAssocID="{F6BB09BE-8B71-45BB-94D0-079BB300B46E}" presName="rootComposite" presStyleCnt="0"/>
      <dgm:spPr/>
    </dgm:pt>
    <dgm:pt modelId="{3FDE389F-5EA2-4F3F-80A8-B3BEEC308705}" type="pres">
      <dgm:prSet presAssocID="{F6BB09BE-8B71-45BB-94D0-079BB300B46E}" presName="rootText" presStyleLbl="node2" presStyleIdx="0" presStyleCnt="1" custScaleX="23716" custScaleY="8640" custLinFactNeighborX="122" custLinFactNeighborY="-3684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6B6CD5-726A-4885-A95D-62324FA6B777}" type="pres">
      <dgm:prSet presAssocID="{F6BB09BE-8B71-45BB-94D0-079BB300B46E}" presName="rootConnector" presStyleLbl="node2" presStyleIdx="0" presStyleCnt="1"/>
      <dgm:spPr/>
      <dgm:t>
        <a:bodyPr/>
        <a:lstStyle/>
        <a:p>
          <a:endParaRPr lang="pt-BR"/>
        </a:p>
      </dgm:t>
    </dgm:pt>
    <dgm:pt modelId="{3E8FBF4A-A455-4FCC-B5B4-0EE42FE20F6E}" type="pres">
      <dgm:prSet presAssocID="{F6BB09BE-8B71-45BB-94D0-079BB300B46E}" presName="hierChild4" presStyleCnt="0"/>
      <dgm:spPr/>
    </dgm:pt>
    <dgm:pt modelId="{68403826-4831-457C-ACDD-2522A5D277BB}" type="pres">
      <dgm:prSet presAssocID="{127FE086-563D-4D4A-B756-95110ABE5421}" presName="Name35" presStyleLbl="parChTrans1D3" presStyleIdx="0" presStyleCnt="1"/>
      <dgm:spPr/>
      <dgm:t>
        <a:bodyPr/>
        <a:lstStyle/>
        <a:p>
          <a:endParaRPr lang="pt-BR"/>
        </a:p>
      </dgm:t>
    </dgm:pt>
    <dgm:pt modelId="{3BF5688D-4491-4C89-BF81-F70D073B7E5B}" type="pres">
      <dgm:prSet presAssocID="{D139C052-EFE1-4AE3-89C4-19560F44085C}" presName="hierRoot2" presStyleCnt="0">
        <dgm:presLayoutVars>
          <dgm:hierBranch/>
        </dgm:presLayoutVars>
      </dgm:prSet>
      <dgm:spPr/>
    </dgm:pt>
    <dgm:pt modelId="{852731F9-C101-4E4B-AC3E-6B21B11F74B6}" type="pres">
      <dgm:prSet presAssocID="{D139C052-EFE1-4AE3-89C4-19560F44085C}" presName="rootComposite" presStyleCnt="0"/>
      <dgm:spPr/>
    </dgm:pt>
    <dgm:pt modelId="{68954711-5865-497F-8BD4-1DFC57CD29F6}" type="pres">
      <dgm:prSet presAssocID="{D139C052-EFE1-4AE3-89C4-19560F44085C}" presName="rootText" presStyleLbl="node3" presStyleIdx="0" presStyleCnt="1" custScaleX="21396" custScaleY="8895" custLinFactNeighborX="151" custLinFactNeighborY="-727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F31E64D-9D9D-40DA-B07F-292E7490430E}" type="pres">
      <dgm:prSet presAssocID="{D139C052-EFE1-4AE3-89C4-19560F44085C}" presName="rootConnector" presStyleLbl="node3" presStyleIdx="0" presStyleCnt="1"/>
      <dgm:spPr/>
      <dgm:t>
        <a:bodyPr/>
        <a:lstStyle/>
        <a:p>
          <a:endParaRPr lang="pt-BR"/>
        </a:p>
      </dgm:t>
    </dgm:pt>
    <dgm:pt modelId="{F34DBCF4-796B-484B-BDA6-06A286A24043}" type="pres">
      <dgm:prSet presAssocID="{D139C052-EFE1-4AE3-89C4-19560F44085C}" presName="hierChild4" presStyleCnt="0"/>
      <dgm:spPr/>
    </dgm:pt>
    <dgm:pt modelId="{25F646C1-AA97-4A3E-94AB-7C24D7C325D9}" type="pres">
      <dgm:prSet presAssocID="{8204512F-6D16-4345-87C8-8A9759FFC573}" presName="Name35" presStyleLbl="parChTrans1D4" presStyleIdx="0" presStyleCnt="1"/>
      <dgm:spPr/>
      <dgm:t>
        <a:bodyPr/>
        <a:lstStyle/>
        <a:p>
          <a:endParaRPr lang="pt-BR"/>
        </a:p>
      </dgm:t>
    </dgm:pt>
    <dgm:pt modelId="{B06C5259-D0D3-4916-8F3E-D39B70CDB003}" type="pres">
      <dgm:prSet presAssocID="{F4EA1528-1C10-413D-9829-7D96CA1A6E1B}" presName="hierRoot2" presStyleCnt="0">
        <dgm:presLayoutVars>
          <dgm:hierBranch val="init"/>
        </dgm:presLayoutVars>
      </dgm:prSet>
      <dgm:spPr/>
    </dgm:pt>
    <dgm:pt modelId="{501AC1C8-75C4-4336-889A-226A0F54D8D4}" type="pres">
      <dgm:prSet presAssocID="{F4EA1528-1C10-413D-9829-7D96CA1A6E1B}" presName="rootComposite" presStyleCnt="0"/>
      <dgm:spPr/>
    </dgm:pt>
    <dgm:pt modelId="{89780760-0928-4D31-8759-A5535EE5690D}" type="pres">
      <dgm:prSet presAssocID="{F4EA1528-1C10-413D-9829-7D96CA1A6E1B}" presName="rootText" presStyleLbl="node4" presStyleIdx="0" presStyleCnt="1" custScaleX="17472" custScaleY="9238" custLinFactY="-10954" custLinFactNeighborX="119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E3BAD63-26EA-4BDB-9AFA-5AC6D146CF62}" type="pres">
      <dgm:prSet presAssocID="{F4EA1528-1C10-413D-9829-7D96CA1A6E1B}" presName="rootConnector" presStyleLbl="node4" presStyleIdx="0" presStyleCnt="1"/>
      <dgm:spPr/>
      <dgm:t>
        <a:bodyPr/>
        <a:lstStyle/>
        <a:p>
          <a:endParaRPr lang="pt-BR"/>
        </a:p>
      </dgm:t>
    </dgm:pt>
    <dgm:pt modelId="{A483170E-AA7B-499E-BD14-BD3498B4D1CE}" type="pres">
      <dgm:prSet presAssocID="{F4EA1528-1C10-413D-9829-7D96CA1A6E1B}" presName="hierChild4" presStyleCnt="0"/>
      <dgm:spPr/>
    </dgm:pt>
    <dgm:pt modelId="{A2426007-DC95-41DA-93AF-D064C0CDF288}" type="pres">
      <dgm:prSet presAssocID="{F4EA1528-1C10-413D-9829-7D96CA1A6E1B}" presName="hierChild5" presStyleCnt="0"/>
      <dgm:spPr/>
    </dgm:pt>
    <dgm:pt modelId="{103F5D89-1007-40AA-A2B1-FAFBDCD2D950}" type="pres">
      <dgm:prSet presAssocID="{D139C052-EFE1-4AE3-89C4-19560F44085C}" presName="hierChild5" presStyleCnt="0"/>
      <dgm:spPr/>
    </dgm:pt>
    <dgm:pt modelId="{E6D80432-7B1E-4E7F-A281-C00A9CFF5B0E}" type="pres">
      <dgm:prSet presAssocID="{F6BB09BE-8B71-45BB-94D0-079BB300B46E}" presName="hierChild5" presStyleCnt="0"/>
      <dgm:spPr/>
    </dgm:pt>
    <dgm:pt modelId="{BCD5A52F-44D8-461A-8A02-B0505C17444B}" type="pres">
      <dgm:prSet presAssocID="{985AA1C5-0A00-46F3-A1D1-C096E6A4F0B7}" presName="hierChild3" presStyleCnt="0"/>
      <dgm:spPr/>
    </dgm:pt>
  </dgm:ptLst>
  <dgm:cxnLst>
    <dgm:cxn modelId="{4221722A-C279-4865-8CA6-00764779920C}" type="presOf" srcId="{D139C052-EFE1-4AE3-89C4-19560F44085C}" destId="{68954711-5865-497F-8BD4-1DFC57CD29F6}" srcOrd="0" destOrd="0" presId="urn:microsoft.com/office/officeart/2005/8/layout/orgChart1"/>
    <dgm:cxn modelId="{13206639-370D-43B8-B355-A14A64ACDECE}" srcId="{A15F6B27-5491-40FB-B006-F264B75D4E0D}" destId="{985AA1C5-0A00-46F3-A1D1-C096E6A4F0B7}" srcOrd="0" destOrd="0" parTransId="{24D7B3D0-C68D-4C65-845B-6F4CDF7D3164}" sibTransId="{90C85250-AD05-4A7E-96F5-6EFAAD34C441}"/>
    <dgm:cxn modelId="{3918FE73-460D-418B-899C-F1FBDBFBDF36}" type="presOf" srcId="{985AA1C5-0A00-46F3-A1D1-C096E6A4F0B7}" destId="{602D5BAF-D5C0-4D7F-855D-BF382723A687}" srcOrd="0" destOrd="0" presId="urn:microsoft.com/office/officeart/2005/8/layout/orgChart1"/>
    <dgm:cxn modelId="{52AC7090-E584-401F-8ED5-DCD148D0F1A5}" type="presOf" srcId="{F4EA1528-1C10-413D-9829-7D96CA1A6E1B}" destId="{8E3BAD63-26EA-4BDB-9AFA-5AC6D146CF62}" srcOrd="1" destOrd="0" presId="urn:microsoft.com/office/officeart/2005/8/layout/orgChart1"/>
    <dgm:cxn modelId="{4950B41B-00C1-4660-A024-5D82F182CD43}" type="presOf" srcId="{F6BB09BE-8B71-45BB-94D0-079BB300B46E}" destId="{226B6CD5-726A-4885-A95D-62324FA6B777}" srcOrd="1" destOrd="0" presId="urn:microsoft.com/office/officeart/2005/8/layout/orgChart1"/>
    <dgm:cxn modelId="{75EFA873-B226-4982-9514-136C10C01F32}" type="presOf" srcId="{A15F6B27-5491-40FB-B006-F264B75D4E0D}" destId="{817CAC77-2420-4F6D-9C09-AFB7A511CACB}" srcOrd="0" destOrd="0" presId="urn:microsoft.com/office/officeart/2005/8/layout/orgChart1"/>
    <dgm:cxn modelId="{1E70FFC9-C987-4C1A-A3AF-27188921F50C}" type="presOf" srcId="{D139C052-EFE1-4AE3-89C4-19560F44085C}" destId="{6F31E64D-9D9D-40DA-B07F-292E7490430E}" srcOrd="1" destOrd="0" presId="urn:microsoft.com/office/officeart/2005/8/layout/orgChart1"/>
    <dgm:cxn modelId="{83BBDED2-446F-452E-B22D-881341308B3F}" type="presOf" srcId="{985AA1C5-0A00-46F3-A1D1-C096E6A4F0B7}" destId="{720F0BCC-29E7-48A4-9493-D2A194C4C3A5}" srcOrd="1" destOrd="0" presId="urn:microsoft.com/office/officeart/2005/8/layout/orgChart1"/>
    <dgm:cxn modelId="{126F12EE-F7C6-4B33-9AB5-BD707B4E3E25}" srcId="{D139C052-EFE1-4AE3-89C4-19560F44085C}" destId="{F4EA1528-1C10-413D-9829-7D96CA1A6E1B}" srcOrd="0" destOrd="0" parTransId="{8204512F-6D16-4345-87C8-8A9759FFC573}" sibTransId="{31239E16-7ADC-42D5-9677-4EDE926680F2}"/>
    <dgm:cxn modelId="{1912550B-64E6-4A49-BE26-2D0910D34EA6}" srcId="{985AA1C5-0A00-46F3-A1D1-C096E6A4F0B7}" destId="{F6BB09BE-8B71-45BB-94D0-079BB300B46E}" srcOrd="0" destOrd="0" parTransId="{8671F8DB-2755-49E1-A997-0288F05998FB}" sibTransId="{89958041-38C2-4127-8AED-897F3226C02B}"/>
    <dgm:cxn modelId="{BDDC6C34-B3E8-4D2B-AE44-E18996BC3179}" srcId="{F6BB09BE-8B71-45BB-94D0-079BB300B46E}" destId="{D139C052-EFE1-4AE3-89C4-19560F44085C}" srcOrd="0" destOrd="0" parTransId="{127FE086-563D-4D4A-B756-95110ABE5421}" sibTransId="{6E153404-D153-4CDD-848D-B7152558F993}"/>
    <dgm:cxn modelId="{5F42BD62-8F2B-4547-8C10-7754D1A0784A}" type="presOf" srcId="{8204512F-6D16-4345-87C8-8A9759FFC573}" destId="{25F646C1-AA97-4A3E-94AB-7C24D7C325D9}" srcOrd="0" destOrd="0" presId="urn:microsoft.com/office/officeart/2005/8/layout/orgChart1"/>
    <dgm:cxn modelId="{79948E73-20E6-4E59-BBED-E7FBD50F49EA}" type="presOf" srcId="{F4EA1528-1C10-413D-9829-7D96CA1A6E1B}" destId="{89780760-0928-4D31-8759-A5535EE5690D}" srcOrd="0" destOrd="0" presId="urn:microsoft.com/office/officeart/2005/8/layout/orgChart1"/>
    <dgm:cxn modelId="{13415C88-02AE-475A-80B1-6F5BB81D5604}" type="presOf" srcId="{F6BB09BE-8B71-45BB-94D0-079BB300B46E}" destId="{3FDE389F-5EA2-4F3F-80A8-B3BEEC308705}" srcOrd="0" destOrd="0" presId="urn:microsoft.com/office/officeart/2005/8/layout/orgChart1"/>
    <dgm:cxn modelId="{D293CCB7-C23C-4A3A-8E70-52DAEB0A789D}" type="presOf" srcId="{127FE086-563D-4D4A-B756-95110ABE5421}" destId="{68403826-4831-457C-ACDD-2522A5D277BB}" srcOrd="0" destOrd="0" presId="urn:microsoft.com/office/officeart/2005/8/layout/orgChart1"/>
    <dgm:cxn modelId="{8C452215-6360-42DC-AC5E-8F822B605188}" type="presOf" srcId="{8671F8DB-2755-49E1-A997-0288F05998FB}" destId="{5DACC5D5-DA87-45DE-9B27-75F64A3A8BD0}" srcOrd="0" destOrd="0" presId="urn:microsoft.com/office/officeart/2005/8/layout/orgChart1"/>
    <dgm:cxn modelId="{74401474-F757-4DC8-913B-ECC315DFFF22}" type="presParOf" srcId="{817CAC77-2420-4F6D-9C09-AFB7A511CACB}" destId="{9425D047-E039-4BA0-8517-9660C92B3B13}" srcOrd="0" destOrd="0" presId="urn:microsoft.com/office/officeart/2005/8/layout/orgChart1"/>
    <dgm:cxn modelId="{80824DF4-19C5-4E4F-84D8-874907CD17D3}" type="presParOf" srcId="{9425D047-E039-4BA0-8517-9660C92B3B13}" destId="{DD2C4622-9EBB-404F-B9DD-415350268F3A}" srcOrd="0" destOrd="0" presId="urn:microsoft.com/office/officeart/2005/8/layout/orgChart1"/>
    <dgm:cxn modelId="{DE7F8F67-C4AF-4D14-8A38-D978CC2B850C}" type="presParOf" srcId="{DD2C4622-9EBB-404F-B9DD-415350268F3A}" destId="{602D5BAF-D5C0-4D7F-855D-BF382723A687}" srcOrd="0" destOrd="0" presId="urn:microsoft.com/office/officeart/2005/8/layout/orgChart1"/>
    <dgm:cxn modelId="{41E14FD1-7F18-4E09-AE72-DC25419621FE}" type="presParOf" srcId="{DD2C4622-9EBB-404F-B9DD-415350268F3A}" destId="{720F0BCC-29E7-48A4-9493-D2A194C4C3A5}" srcOrd="1" destOrd="0" presId="urn:microsoft.com/office/officeart/2005/8/layout/orgChart1"/>
    <dgm:cxn modelId="{66D1476E-5796-439F-98B0-3B02A4B9510D}" type="presParOf" srcId="{9425D047-E039-4BA0-8517-9660C92B3B13}" destId="{EE7EB931-98FC-42E4-9B2D-E7CC736445AE}" srcOrd="1" destOrd="0" presId="urn:microsoft.com/office/officeart/2005/8/layout/orgChart1"/>
    <dgm:cxn modelId="{AE23E9A7-B927-4426-AAC7-0DE4EEFCC816}" type="presParOf" srcId="{EE7EB931-98FC-42E4-9B2D-E7CC736445AE}" destId="{5DACC5D5-DA87-45DE-9B27-75F64A3A8BD0}" srcOrd="0" destOrd="0" presId="urn:microsoft.com/office/officeart/2005/8/layout/orgChart1"/>
    <dgm:cxn modelId="{72E17AEB-5EB1-4372-AF9C-4A4CD5A51F2B}" type="presParOf" srcId="{EE7EB931-98FC-42E4-9B2D-E7CC736445AE}" destId="{5C763B59-A1A9-4C9D-98F5-DBEC17D79A5D}" srcOrd="1" destOrd="0" presId="urn:microsoft.com/office/officeart/2005/8/layout/orgChart1"/>
    <dgm:cxn modelId="{57889AA3-845E-407A-882A-7D2F2FDBD3E4}" type="presParOf" srcId="{5C763B59-A1A9-4C9D-98F5-DBEC17D79A5D}" destId="{9E7B8669-1BAC-4532-965E-6C3F1DE51C6C}" srcOrd="0" destOrd="0" presId="urn:microsoft.com/office/officeart/2005/8/layout/orgChart1"/>
    <dgm:cxn modelId="{496CC1E4-D9EA-4A34-A0DB-AA421112A7B6}" type="presParOf" srcId="{9E7B8669-1BAC-4532-965E-6C3F1DE51C6C}" destId="{3FDE389F-5EA2-4F3F-80A8-B3BEEC308705}" srcOrd="0" destOrd="0" presId="urn:microsoft.com/office/officeart/2005/8/layout/orgChart1"/>
    <dgm:cxn modelId="{D2617222-7234-4AE1-A386-AABE13EAC284}" type="presParOf" srcId="{9E7B8669-1BAC-4532-965E-6C3F1DE51C6C}" destId="{226B6CD5-726A-4885-A95D-62324FA6B777}" srcOrd="1" destOrd="0" presId="urn:microsoft.com/office/officeart/2005/8/layout/orgChart1"/>
    <dgm:cxn modelId="{9DD48E95-97EE-4F5F-BA90-8C81B61F5BA3}" type="presParOf" srcId="{5C763B59-A1A9-4C9D-98F5-DBEC17D79A5D}" destId="{3E8FBF4A-A455-4FCC-B5B4-0EE42FE20F6E}" srcOrd="1" destOrd="0" presId="urn:microsoft.com/office/officeart/2005/8/layout/orgChart1"/>
    <dgm:cxn modelId="{36AB1FD6-7021-4AA2-9179-9BD1D198EDEA}" type="presParOf" srcId="{3E8FBF4A-A455-4FCC-B5B4-0EE42FE20F6E}" destId="{68403826-4831-457C-ACDD-2522A5D277BB}" srcOrd="0" destOrd="0" presId="urn:microsoft.com/office/officeart/2005/8/layout/orgChart1"/>
    <dgm:cxn modelId="{8FD238C0-1A0E-4D9F-86D6-D2944C56F013}" type="presParOf" srcId="{3E8FBF4A-A455-4FCC-B5B4-0EE42FE20F6E}" destId="{3BF5688D-4491-4C89-BF81-F70D073B7E5B}" srcOrd="1" destOrd="0" presId="urn:microsoft.com/office/officeart/2005/8/layout/orgChart1"/>
    <dgm:cxn modelId="{B2357374-7B52-4B64-88E0-F6D0D6E527FC}" type="presParOf" srcId="{3BF5688D-4491-4C89-BF81-F70D073B7E5B}" destId="{852731F9-C101-4E4B-AC3E-6B21B11F74B6}" srcOrd="0" destOrd="0" presId="urn:microsoft.com/office/officeart/2005/8/layout/orgChart1"/>
    <dgm:cxn modelId="{8566F862-EA15-417F-823F-EB20F0F12185}" type="presParOf" srcId="{852731F9-C101-4E4B-AC3E-6B21B11F74B6}" destId="{68954711-5865-497F-8BD4-1DFC57CD29F6}" srcOrd="0" destOrd="0" presId="urn:microsoft.com/office/officeart/2005/8/layout/orgChart1"/>
    <dgm:cxn modelId="{490F8CD2-8177-4118-9212-327F6C902655}" type="presParOf" srcId="{852731F9-C101-4E4B-AC3E-6B21B11F74B6}" destId="{6F31E64D-9D9D-40DA-B07F-292E7490430E}" srcOrd="1" destOrd="0" presId="urn:microsoft.com/office/officeart/2005/8/layout/orgChart1"/>
    <dgm:cxn modelId="{5A965672-AAEF-4CF3-8BC8-92FD27291270}" type="presParOf" srcId="{3BF5688D-4491-4C89-BF81-F70D073B7E5B}" destId="{F34DBCF4-796B-484B-BDA6-06A286A24043}" srcOrd="1" destOrd="0" presId="urn:microsoft.com/office/officeart/2005/8/layout/orgChart1"/>
    <dgm:cxn modelId="{614A07D6-E6B1-4A78-9A0B-C214AA1B90CA}" type="presParOf" srcId="{F34DBCF4-796B-484B-BDA6-06A286A24043}" destId="{25F646C1-AA97-4A3E-94AB-7C24D7C325D9}" srcOrd="0" destOrd="0" presId="urn:microsoft.com/office/officeart/2005/8/layout/orgChart1"/>
    <dgm:cxn modelId="{6D6F1BAF-8FE4-499F-92ED-5EBD231F4E59}" type="presParOf" srcId="{F34DBCF4-796B-484B-BDA6-06A286A24043}" destId="{B06C5259-D0D3-4916-8F3E-D39B70CDB003}" srcOrd="1" destOrd="0" presId="urn:microsoft.com/office/officeart/2005/8/layout/orgChart1"/>
    <dgm:cxn modelId="{522CA6DC-DD31-4426-8A2F-AE051B5B549A}" type="presParOf" srcId="{B06C5259-D0D3-4916-8F3E-D39B70CDB003}" destId="{501AC1C8-75C4-4336-889A-226A0F54D8D4}" srcOrd="0" destOrd="0" presId="urn:microsoft.com/office/officeart/2005/8/layout/orgChart1"/>
    <dgm:cxn modelId="{D8AE882D-19EF-4677-90A2-D84D38746B0B}" type="presParOf" srcId="{501AC1C8-75C4-4336-889A-226A0F54D8D4}" destId="{89780760-0928-4D31-8759-A5535EE5690D}" srcOrd="0" destOrd="0" presId="urn:microsoft.com/office/officeart/2005/8/layout/orgChart1"/>
    <dgm:cxn modelId="{B4697BB6-DDCC-4C42-B943-C33343CAF889}" type="presParOf" srcId="{501AC1C8-75C4-4336-889A-226A0F54D8D4}" destId="{8E3BAD63-26EA-4BDB-9AFA-5AC6D146CF62}" srcOrd="1" destOrd="0" presId="urn:microsoft.com/office/officeart/2005/8/layout/orgChart1"/>
    <dgm:cxn modelId="{5ABF2147-8772-42C3-8F38-33DC92378325}" type="presParOf" srcId="{B06C5259-D0D3-4916-8F3E-D39B70CDB003}" destId="{A483170E-AA7B-499E-BD14-BD3498B4D1CE}" srcOrd="1" destOrd="0" presId="urn:microsoft.com/office/officeart/2005/8/layout/orgChart1"/>
    <dgm:cxn modelId="{65868D7C-8B5A-4C5D-824B-49BB9DC4B847}" type="presParOf" srcId="{B06C5259-D0D3-4916-8F3E-D39B70CDB003}" destId="{A2426007-DC95-41DA-93AF-D064C0CDF288}" srcOrd="2" destOrd="0" presId="urn:microsoft.com/office/officeart/2005/8/layout/orgChart1"/>
    <dgm:cxn modelId="{C921686B-A408-426E-B95C-30B48D3C5FFE}" type="presParOf" srcId="{3BF5688D-4491-4C89-BF81-F70D073B7E5B}" destId="{103F5D89-1007-40AA-A2B1-FAFBDCD2D950}" srcOrd="2" destOrd="0" presId="urn:microsoft.com/office/officeart/2005/8/layout/orgChart1"/>
    <dgm:cxn modelId="{CB059185-248B-40EF-8114-B5938FF265E1}" type="presParOf" srcId="{5C763B59-A1A9-4C9D-98F5-DBEC17D79A5D}" destId="{E6D80432-7B1E-4E7F-A281-C00A9CFF5B0E}" srcOrd="2" destOrd="0" presId="urn:microsoft.com/office/officeart/2005/8/layout/orgChart1"/>
    <dgm:cxn modelId="{95800549-FB1E-4544-961B-63CE55FEDCF7}" type="presParOf" srcId="{9425D047-E039-4BA0-8517-9660C92B3B13}" destId="{BCD5A52F-44D8-461A-8A02-B0505C1744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F3C85-7050-41D0-B8A9-F95FBD2AB668}">
      <dsp:nvSpPr>
        <dsp:cNvPr id="0" name=""/>
        <dsp:cNvSpPr/>
      </dsp:nvSpPr>
      <dsp:spPr>
        <a:xfrm>
          <a:off x="3621012" y="3008849"/>
          <a:ext cx="329055" cy="353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527" y="0"/>
              </a:lnTo>
              <a:lnTo>
                <a:pt x="164527" y="353734"/>
              </a:lnTo>
              <a:lnTo>
                <a:pt x="329055" y="35373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1EFEA-1060-41E6-A5DD-51C40A3E5E22}">
      <dsp:nvSpPr>
        <dsp:cNvPr id="0" name=""/>
        <dsp:cNvSpPr/>
      </dsp:nvSpPr>
      <dsp:spPr>
        <a:xfrm>
          <a:off x="5595343" y="2552285"/>
          <a:ext cx="1151693" cy="102829"/>
        </a:xfrm>
        <a:custGeom>
          <a:avLst/>
          <a:gdLst/>
          <a:ahLst/>
          <a:cxnLst/>
          <a:rect l="0" t="0" r="0" b="0"/>
          <a:pathLst>
            <a:path>
              <a:moveTo>
                <a:pt x="0" y="102829"/>
              </a:moveTo>
              <a:lnTo>
                <a:pt x="1151693" y="102829"/>
              </a:lnTo>
              <a:lnTo>
                <a:pt x="115169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B1E4A-17C8-48C7-8201-B57034D45C8B}">
      <dsp:nvSpPr>
        <dsp:cNvPr id="0" name=""/>
        <dsp:cNvSpPr/>
      </dsp:nvSpPr>
      <dsp:spPr>
        <a:xfrm>
          <a:off x="9544005" y="2655114"/>
          <a:ext cx="329055" cy="353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527" y="0"/>
              </a:lnTo>
              <a:lnTo>
                <a:pt x="164527" y="353734"/>
              </a:lnTo>
              <a:lnTo>
                <a:pt x="329055" y="35373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B174C-BE99-44C9-B30F-872C62A9B651}">
      <dsp:nvSpPr>
        <dsp:cNvPr id="0" name=""/>
        <dsp:cNvSpPr/>
      </dsp:nvSpPr>
      <dsp:spPr>
        <a:xfrm>
          <a:off x="9544005" y="2301380"/>
          <a:ext cx="329055" cy="353734"/>
        </a:xfrm>
        <a:custGeom>
          <a:avLst/>
          <a:gdLst/>
          <a:ahLst/>
          <a:cxnLst/>
          <a:rect l="0" t="0" r="0" b="0"/>
          <a:pathLst>
            <a:path>
              <a:moveTo>
                <a:pt x="0" y="353734"/>
              </a:moveTo>
              <a:lnTo>
                <a:pt x="164527" y="353734"/>
              </a:lnTo>
              <a:lnTo>
                <a:pt x="164527" y="0"/>
              </a:lnTo>
              <a:lnTo>
                <a:pt x="329055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51239-25F0-40C4-B116-217A951D8F45}">
      <dsp:nvSpPr>
        <dsp:cNvPr id="0" name=""/>
        <dsp:cNvSpPr/>
      </dsp:nvSpPr>
      <dsp:spPr>
        <a:xfrm>
          <a:off x="5595343" y="2609394"/>
          <a:ext cx="23033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3386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5A37C-BD20-456F-B045-6261649B610D}">
      <dsp:nvSpPr>
        <dsp:cNvPr id="0" name=""/>
        <dsp:cNvSpPr/>
      </dsp:nvSpPr>
      <dsp:spPr>
        <a:xfrm>
          <a:off x="3621012" y="2655114"/>
          <a:ext cx="329055" cy="353734"/>
        </a:xfrm>
        <a:custGeom>
          <a:avLst/>
          <a:gdLst/>
          <a:ahLst/>
          <a:cxnLst/>
          <a:rect l="0" t="0" r="0" b="0"/>
          <a:pathLst>
            <a:path>
              <a:moveTo>
                <a:pt x="0" y="353734"/>
              </a:moveTo>
              <a:lnTo>
                <a:pt x="164527" y="353734"/>
              </a:lnTo>
              <a:lnTo>
                <a:pt x="164527" y="0"/>
              </a:lnTo>
              <a:lnTo>
                <a:pt x="329055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21A1A-AC14-4B24-B383-D55B9F19291E}">
      <dsp:nvSpPr>
        <dsp:cNvPr id="0" name=""/>
        <dsp:cNvSpPr/>
      </dsp:nvSpPr>
      <dsp:spPr>
        <a:xfrm>
          <a:off x="1646682" y="2963129"/>
          <a:ext cx="3290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055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9E7DA-3435-47BA-94AD-31D508AC6A73}">
      <dsp:nvSpPr>
        <dsp:cNvPr id="0" name=""/>
        <dsp:cNvSpPr/>
      </dsp:nvSpPr>
      <dsp:spPr>
        <a:xfrm>
          <a:off x="1406" y="2757944"/>
          <a:ext cx="1645275" cy="501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Psicologia Forense</a:t>
          </a:r>
          <a:endParaRPr lang="pt-BR" sz="1300" kern="1200" dirty="0"/>
        </a:p>
      </dsp:txBody>
      <dsp:txXfrm>
        <a:off x="1406" y="2757944"/>
        <a:ext cx="1645275" cy="501809"/>
      </dsp:txXfrm>
    </dsp:sp>
    <dsp:sp modelId="{4BFA4233-D400-4013-9122-79AD8BDEBC40}">
      <dsp:nvSpPr>
        <dsp:cNvPr id="0" name=""/>
        <dsp:cNvSpPr/>
      </dsp:nvSpPr>
      <dsp:spPr>
        <a:xfrm>
          <a:off x="1975737" y="2757944"/>
          <a:ext cx="1645275" cy="501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Século 	XIX</a:t>
          </a:r>
          <a:endParaRPr lang="pt-BR" sz="1300" kern="1200" dirty="0"/>
        </a:p>
      </dsp:txBody>
      <dsp:txXfrm>
        <a:off x="1975737" y="2757944"/>
        <a:ext cx="1645275" cy="501809"/>
      </dsp:txXfrm>
    </dsp:sp>
    <dsp:sp modelId="{2AEAD0D1-9DBD-4835-BBC7-D9A696CE393B}">
      <dsp:nvSpPr>
        <dsp:cNvPr id="0" name=""/>
        <dsp:cNvSpPr/>
      </dsp:nvSpPr>
      <dsp:spPr>
        <a:xfrm>
          <a:off x="3950068" y="2404210"/>
          <a:ext cx="1645275" cy="501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Tribunal de Flandres - Bélgica</a:t>
          </a:r>
          <a:endParaRPr lang="pt-BR" sz="1300" kern="1200" dirty="0"/>
        </a:p>
      </dsp:txBody>
      <dsp:txXfrm>
        <a:off x="3950068" y="2404210"/>
        <a:ext cx="1645275" cy="501809"/>
      </dsp:txXfrm>
    </dsp:sp>
    <dsp:sp modelId="{34C4AA3A-7142-4912-80C1-DAF663F90141}">
      <dsp:nvSpPr>
        <dsp:cNvPr id="0" name=""/>
        <dsp:cNvSpPr/>
      </dsp:nvSpPr>
      <dsp:spPr>
        <a:xfrm>
          <a:off x="7898730" y="2404210"/>
          <a:ext cx="1645275" cy="501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Laudo</a:t>
          </a:r>
          <a:endParaRPr lang="pt-BR" sz="1300" kern="1200" dirty="0"/>
        </a:p>
      </dsp:txBody>
      <dsp:txXfrm>
        <a:off x="7898730" y="2404210"/>
        <a:ext cx="1645275" cy="501809"/>
      </dsp:txXfrm>
    </dsp:sp>
    <dsp:sp modelId="{97F24C4B-F66D-43F4-A15C-8FB2F9AC3FB5}">
      <dsp:nvSpPr>
        <dsp:cNvPr id="0" name=""/>
        <dsp:cNvSpPr/>
      </dsp:nvSpPr>
      <dsp:spPr>
        <a:xfrm>
          <a:off x="9873060" y="2050475"/>
          <a:ext cx="1645275" cy="501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Testemunho de Criança em </a:t>
          </a:r>
          <a:r>
            <a:rPr lang="pt-BR" sz="1300" kern="1200" dirty="0" err="1" smtClean="0"/>
            <a:t>Juri</a:t>
          </a:r>
          <a:endParaRPr lang="pt-BR" sz="1300" kern="1200" dirty="0"/>
        </a:p>
      </dsp:txBody>
      <dsp:txXfrm>
        <a:off x="9873060" y="2050475"/>
        <a:ext cx="1645275" cy="501809"/>
      </dsp:txXfrm>
    </dsp:sp>
    <dsp:sp modelId="{44BB505E-6DCB-45B9-B890-01B8BF699CCD}">
      <dsp:nvSpPr>
        <dsp:cNvPr id="0" name=""/>
        <dsp:cNvSpPr/>
      </dsp:nvSpPr>
      <dsp:spPr>
        <a:xfrm>
          <a:off x="9873060" y="2757944"/>
          <a:ext cx="1645275" cy="501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Especialista em saber diferente do jurídico</a:t>
          </a:r>
          <a:endParaRPr lang="pt-BR" sz="1300" kern="1200" dirty="0"/>
        </a:p>
      </dsp:txBody>
      <dsp:txXfrm>
        <a:off x="9873060" y="2757944"/>
        <a:ext cx="1645275" cy="501809"/>
      </dsp:txXfrm>
    </dsp:sp>
    <dsp:sp modelId="{EEC5B997-81E7-414E-B02B-481A2EB38603}">
      <dsp:nvSpPr>
        <dsp:cNvPr id="0" name=""/>
        <dsp:cNvSpPr/>
      </dsp:nvSpPr>
      <dsp:spPr>
        <a:xfrm>
          <a:off x="5924399" y="2050475"/>
          <a:ext cx="1645275" cy="501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Psicologia do testemunho</a:t>
          </a:r>
          <a:endParaRPr lang="pt-BR" sz="1300" kern="1200" dirty="0"/>
        </a:p>
      </dsp:txBody>
      <dsp:txXfrm>
        <a:off x="5924399" y="2050475"/>
        <a:ext cx="1645275" cy="501809"/>
      </dsp:txXfrm>
    </dsp:sp>
    <dsp:sp modelId="{7C0E30E9-FA1F-4541-95ED-93E23BA22CED}">
      <dsp:nvSpPr>
        <dsp:cNvPr id="0" name=""/>
        <dsp:cNvSpPr/>
      </dsp:nvSpPr>
      <dsp:spPr>
        <a:xfrm>
          <a:off x="3950068" y="3111678"/>
          <a:ext cx="1645275" cy="501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1911</a:t>
          </a:r>
          <a:endParaRPr lang="pt-BR" sz="1300" kern="1200" dirty="0"/>
        </a:p>
      </dsp:txBody>
      <dsp:txXfrm>
        <a:off x="3950068" y="3111678"/>
        <a:ext cx="1645275" cy="501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C3D7A-534D-4CCD-8578-C1929BFC111C}">
      <dsp:nvSpPr>
        <dsp:cNvPr id="0" name=""/>
        <dsp:cNvSpPr/>
      </dsp:nvSpPr>
      <dsp:spPr>
        <a:xfrm>
          <a:off x="9990536" y="5847343"/>
          <a:ext cx="222427" cy="631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427" y="0"/>
              </a:lnTo>
              <a:lnTo>
                <a:pt x="222427" y="63103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6BF6D-F83F-406B-BDE6-DB85AB59BFEA}">
      <dsp:nvSpPr>
        <dsp:cNvPr id="0" name=""/>
        <dsp:cNvSpPr/>
      </dsp:nvSpPr>
      <dsp:spPr>
        <a:xfrm>
          <a:off x="7915894" y="5051035"/>
          <a:ext cx="345773" cy="796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886" y="0"/>
              </a:lnTo>
              <a:lnTo>
                <a:pt x="172886" y="796307"/>
              </a:lnTo>
              <a:lnTo>
                <a:pt x="345773" y="79630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C1D75-D7A4-4531-A04A-17FD501305B3}">
      <dsp:nvSpPr>
        <dsp:cNvPr id="0" name=""/>
        <dsp:cNvSpPr/>
      </dsp:nvSpPr>
      <dsp:spPr>
        <a:xfrm>
          <a:off x="9990536" y="3678662"/>
          <a:ext cx="230873" cy="576065"/>
        </a:xfrm>
        <a:custGeom>
          <a:avLst/>
          <a:gdLst/>
          <a:ahLst/>
          <a:cxnLst/>
          <a:rect l="0" t="0" r="0" b="0"/>
          <a:pathLst>
            <a:path>
              <a:moveTo>
                <a:pt x="0" y="576065"/>
              </a:moveTo>
              <a:lnTo>
                <a:pt x="230873" y="576065"/>
              </a:lnTo>
              <a:lnTo>
                <a:pt x="23087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8FB5F-5A36-4E3B-BE01-1E273DE2CC6E}">
      <dsp:nvSpPr>
        <dsp:cNvPr id="0" name=""/>
        <dsp:cNvSpPr/>
      </dsp:nvSpPr>
      <dsp:spPr>
        <a:xfrm>
          <a:off x="8267511" y="1698434"/>
          <a:ext cx="2818124" cy="852161"/>
        </a:xfrm>
        <a:custGeom>
          <a:avLst/>
          <a:gdLst/>
          <a:ahLst/>
          <a:cxnLst/>
          <a:rect l="0" t="0" r="0" b="0"/>
          <a:pathLst>
            <a:path>
              <a:moveTo>
                <a:pt x="2818124" y="852161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65652-2CE2-437C-9DFF-3A29DDEEF468}">
      <dsp:nvSpPr>
        <dsp:cNvPr id="0" name=""/>
        <dsp:cNvSpPr/>
      </dsp:nvSpPr>
      <dsp:spPr>
        <a:xfrm>
          <a:off x="9990536" y="2814248"/>
          <a:ext cx="230665" cy="1440479"/>
        </a:xfrm>
        <a:custGeom>
          <a:avLst/>
          <a:gdLst/>
          <a:ahLst/>
          <a:cxnLst/>
          <a:rect l="0" t="0" r="0" b="0"/>
          <a:pathLst>
            <a:path>
              <a:moveTo>
                <a:pt x="0" y="1440479"/>
              </a:moveTo>
              <a:lnTo>
                <a:pt x="230665" y="1440479"/>
              </a:lnTo>
              <a:lnTo>
                <a:pt x="230665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98E6C-2CDE-4B04-AEF9-5F84F735C9C3}">
      <dsp:nvSpPr>
        <dsp:cNvPr id="0" name=""/>
        <dsp:cNvSpPr/>
      </dsp:nvSpPr>
      <dsp:spPr>
        <a:xfrm>
          <a:off x="7915894" y="4254728"/>
          <a:ext cx="345773" cy="796307"/>
        </a:xfrm>
        <a:custGeom>
          <a:avLst/>
          <a:gdLst/>
          <a:ahLst/>
          <a:cxnLst/>
          <a:rect l="0" t="0" r="0" b="0"/>
          <a:pathLst>
            <a:path>
              <a:moveTo>
                <a:pt x="0" y="796307"/>
              </a:moveTo>
              <a:lnTo>
                <a:pt x="172886" y="796307"/>
              </a:lnTo>
              <a:lnTo>
                <a:pt x="172886" y="0"/>
              </a:lnTo>
              <a:lnTo>
                <a:pt x="34577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E8D7B-6E52-4E2D-8DD8-D390D26508FD}">
      <dsp:nvSpPr>
        <dsp:cNvPr id="0" name=""/>
        <dsp:cNvSpPr/>
      </dsp:nvSpPr>
      <dsp:spPr>
        <a:xfrm>
          <a:off x="5830757" y="4679329"/>
          <a:ext cx="356267" cy="37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381" y="0"/>
              </a:lnTo>
              <a:lnTo>
                <a:pt x="183381" y="371706"/>
              </a:lnTo>
              <a:lnTo>
                <a:pt x="356267" y="37170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3370D-342F-4A9A-BA5D-7E00D7B83ED6}">
      <dsp:nvSpPr>
        <dsp:cNvPr id="0" name=""/>
        <dsp:cNvSpPr/>
      </dsp:nvSpPr>
      <dsp:spPr>
        <a:xfrm>
          <a:off x="5830757" y="4307622"/>
          <a:ext cx="356267" cy="371706"/>
        </a:xfrm>
        <a:custGeom>
          <a:avLst/>
          <a:gdLst/>
          <a:ahLst/>
          <a:cxnLst/>
          <a:rect l="0" t="0" r="0" b="0"/>
          <a:pathLst>
            <a:path>
              <a:moveTo>
                <a:pt x="0" y="371706"/>
              </a:moveTo>
              <a:lnTo>
                <a:pt x="183381" y="371706"/>
              </a:lnTo>
              <a:lnTo>
                <a:pt x="183381" y="0"/>
              </a:lnTo>
              <a:lnTo>
                <a:pt x="356267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0B6BD-DC63-4B57-98F3-7D6B53CD06EA}">
      <dsp:nvSpPr>
        <dsp:cNvPr id="0" name=""/>
        <dsp:cNvSpPr/>
      </dsp:nvSpPr>
      <dsp:spPr>
        <a:xfrm>
          <a:off x="3766610" y="3935915"/>
          <a:ext cx="335279" cy="743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392" y="0"/>
              </a:lnTo>
              <a:lnTo>
                <a:pt x="162392" y="743413"/>
              </a:lnTo>
              <a:lnTo>
                <a:pt x="335279" y="74341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4B748-A7A5-4839-A612-84A21A34C125}">
      <dsp:nvSpPr>
        <dsp:cNvPr id="0" name=""/>
        <dsp:cNvSpPr/>
      </dsp:nvSpPr>
      <dsp:spPr>
        <a:xfrm>
          <a:off x="5841252" y="3192502"/>
          <a:ext cx="345773" cy="37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886" y="0"/>
              </a:lnTo>
              <a:lnTo>
                <a:pt x="172886" y="371706"/>
              </a:lnTo>
              <a:lnTo>
                <a:pt x="345773" y="37170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A54E1-32D4-4C1E-9AB2-F0E15EB8C8C6}">
      <dsp:nvSpPr>
        <dsp:cNvPr id="0" name=""/>
        <dsp:cNvSpPr/>
      </dsp:nvSpPr>
      <dsp:spPr>
        <a:xfrm>
          <a:off x="5841252" y="2820795"/>
          <a:ext cx="345773" cy="371706"/>
        </a:xfrm>
        <a:custGeom>
          <a:avLst/>
          <a:gdLst/>
          <a:ahLst/>
          <a:cxnLst/>
          <a:rect l="0" t="0" r="0" b="0"/>
          <a:pathLst>
            <a:path>
              <a:moveTo>
                <a:pt x="0" y="371706"/>
              </a:moveTo>
              <a:lnTo>
                <a:pt x="172886" y="371706"/>
              </a:lnTo>
              <a:lnTo>
                <a:pt x="172886" y="0"/>
              </a:lnTo>
              <a:lnTo>
                <a:pt x="34577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CFC02-5934-4B55-B326-A1E6271CA980}">
      <dsp:nvSpPr>
        <dsp:cNvPr id="0" name=""/>
        <dsp:cNvSpPr/>
      </dsp:nvSpPr>
      <dsp:spPr>
        <a:xfrm>
          <a:off x="3766610" y="3192502"/>
          <a:ext cx="345773" cy="743413"/>
        </a:xfrm>
        <a:custGeom>
          <a:avLst/>
          <a:gdLst/>
          <a:ahLst/>
          <a:cxnLst/>
          <a:rect l="0" t="0" r="0" b="0"/>
          <a:pathLst>
            <a:path>
              <a:moveTo>
                <a:pt x="0" y="743413"/>
              </a:moveTo>
              <a:lnTo>
                <a:pt x="172886" y="743413"/>
              </a:lnTo>
              <a:lnTo>
                <a:pt x="172886" y="0"/>
              </a:lnTo>
              <a:lnTo>
                <a:pt x="34577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F750D-3389-4EC1-8C68-185E8D6B8CD7}">
      <dsp:nvSpPr>
        <dsp:cNvPr id="0" name=""/>
        <dsp:cNvSpPr/>
      </dsp:nvSpPr>
      <dsp:spPr>
        <a:xfrm>
          <a:off x="1728868" y="3890195"/>
          <a:ext cx="3511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5"/>
              </a:moveTo>
              <a:lnTo>
                <a:pt x="178274" y="45725"/>
              </a:lnTo>
              <a:lnTo>
                <a:pt x="178274" y="45720"/>
              </a:lnTo>
              <a:lnTo>
                <a:pt x="351161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85F79-F301-44A8-A023-925A863DD68A}">
      <dsp:nvSpPr>
        <dsp:cNvPr id="0" name=""/>
        <dsp:cNvSpPr/>
      </dsp:nvSpPr>
      <dsp:spPr>
        <a:xfrm>
          <a:off x="0" y="3672268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Psicologia Forense</a:t>
          </a:r>
          <a:endParaRPr lang="pt-BR" sz="1000" kern="1200" dirty="0"/>
        </a:p>
      </dsp:txBody>
      <dsp:txXfrm>
        <a:off x="0" y="3672268"/>
        <a:ext cx="1728868" cy="527304"/>
      </dsp:txXfrm>
    </dsp:sp>
    <dsp:sp modelId="{D6C4D6D4-8DB8-4C9B-8A0C-A32A13CCF82C}">
      <dsp:nvSpPr>
        <dsp:cNvPr id="0" name=""/>
        <dsp:cNvSpPr/>
      </dsp:nvSpPr>
      <dsp:spPr>
        <a:xfrm>
          <a:off x="2080029" y="3683777"/>
          <a:ext cx="1686580" cy="504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Brasil</a:t>
          </a:r>
          <a:endParaRPr lang="pt-BR" sz="1000" kern="1200" dirty="0"/>
        </a:p>
      </dsp:txBody>
      <dsp:txXfrm>
        <a:off x="2080029" y="3683777"/>
        <a:ext cx="1686580" cy="504277"/>
      </dsp:txXfrm>
    </dsp:sp>
    <dsp:sp modelId="{A2C6C912-D4C6-4C58-8352-4E392751D571}">
      <dsp:nvSpPr>
        <dsp:cNvPr id="0" name=""/>
        <dsp:cNvSpPr/>
      </dsp:nvSpPr>
      <dsp:spPr>
        <a:xfrm>
          <a:off x="4112383" y="2928850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1930</a:t>
          </a:r>
          <a:endParaRPr lang="pt-BR" sz="1000" kern="1200" dirty="0"/>
        </a:p>
      </dsp:txBody>
      <dsp:txXfrm>
        <a:off x="4112383" y="2928850"/>
        <a:ext cx="1728868" cy="527304"/>
      </dsp:txXfrm>
    </dsp:sp>
    <dsp:sp modelId="{C946169B-9193-4009-893B-0FCC8843BD5E}">
      <dsp:nvSpPr>
        <dsp:cNvPr id="0" name=""/>
        <dsp:cNvSpPr/>
      </dsp:nvSpPr>
      <dsp:spPr>
        <a:xfrm>
          <a:off x="6187025" y="2557143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Psicólogo </a:t>
          </a:r>
          <a:r>
            <a:rPr lang="pt-BR" sz="1000" kern="1200" dirty="0" err="1" smtClean="0"/>
            <a:t>Waclaw</a:t>
          </a:r>
          <a:r>
            <a:rPr lang="pt-BR" sz="1000" kern="1200" dirty="0" smtClean="0"/>
            <a:t> </a:t>
          </a:r>
          <a:r>
            <a:rPr lang="pt-BR" sz="1000" kern="1200" dirty="0" err="1" smtClean="0"/>
            <a:t>Radecki</a:t>
          </a:r>
          <a:r>
            <a:rPr lang="pt-BR" sz="1000" kern="1200" dirty="0" smtClean="0"/>
            <a:t> (1887-1953)</a:t>
          </a:r>
          <a:endParaRPr lang="pt-BR" sz="1000" kern="1200" dirty="0"/>
        </a:p>
      </dsp:txBody>
      <dsp:txXfrm>
        <a:off x="6187025" y="2557143"/>
        <a:ext cx="1728868" cy="527304"/>
      </dsp:txXfrm>
    </dsp:sp>
    <dsp:sp modelId="{13E275AB-337A-496F-BBC8-F37C0F4C8EE4}">
      <dsp:nvSpPr>
        <dsp:cNvPr id="0" name=""/>
        <dsp:cNvSpPr/>
      </dsp:nvSpPr>
      <dsp:spPr>
        <a:xfrm>
          <a:off x="6187025" y="3300556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Laboratório da Psicologia de “Colônia de Psicopatas de Engenho de Dentro” (RJ)</a:t>
          </a:r>
          <a:endParaRPr lang="pt-BR" sz="1000" kern="1200" dirty="0"/>
        </a:p>
      </dsp:txBody>
      <dsp:txXfrm>
        <a:off x="6187025" y="3300556"/>
        <a:ext cx="1728868" cy="527304"/>
      </dsp:txXfrm>
    </dsp:sp>
    <dsp:sp modelId="{A7AD2AA9-55EC-44C3-A62F-6B1C49B833D4}">
      <dsp:nvSpPr>
        <dsp:cNvPr id="0" name=""/>
        <dsp:cNvSpPr/>
      </dsp:nvSpPr>
      <dsp:spPr>
        <a:xfrm>
          <a:off x="4101889" y="4415676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1955</a:t>
          </a:r>
          <a:endParaRPr lang="pt-BR" sz="1000" kern="1200" dirty="0"/>
        </a:p>
      </dsp:txBody>
      <dsp:txXfrm>
        <a:off x="4101889" y="4415676"/>
        <a:ext cx="1728868" cy="527304"/>
      </dsp:txXfrm>
    </dsp:sp>
    <dsp:sp modelId="{3E8A0F49-AEC8-4E08-8F1A-C06472A1DE59}">
      <dsp:nvSpPr>
        <dsp:cNvPr id="0" name=""/>
        <dsp:cNvSpPr/>
      </dsp:nvSpPr>
      <dsp:spPr>
        <a:xfrm>
          <a:off x="6187025" y="4043970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err="1" smtClean="0"/>
            <a:t>Myra</a:t>
          </a:r>
          <a:r>
            <a:rPr lang="pt-BR" sz="1000" kern="1200" dirty="0" smtClean="0"/>
            <a:t> y Lopes</a:t>
          </a:r>
          <a:endParaRPr lang="pt-BR" sz="1000" kern="1200" dirty="0"/>
        </a:p>
      </dsp:txBody>
      <dsp:txXfrm>
        <a:off x="6187025" y="4043970"/>
        <a:ext cx="1728868" cy="527304"/>
      </dsp:txXfrm>
    </dsp:sp>
    <dsp:sp modelId="{F1C63478-0DD9-45A8-BD15-D29659DF2BDC}">
      <dsp:nvSpPr>
        <dsp:cNvPr id="0" name=""/>
        <dsp:cNvSpPr/>
      </dsp:nvSpPr>
      <dsp:spPr>
        <a:xfrm>
          <a:off x="6187025" y="4787383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Manual de Psicologia Jurídica</a:t>
          </a:r>
          <a:endParaRPr lang="pt-BR" sz="1000" kern="1200" dirty="0"/>
        </a:p>
      </dsp:txBody>
      <dsp:txXfrm>
        <a:off x="6187025" y="4787383"/>
        <a:ext cx="1728868" cy="527304"/>
      </dsp:txXfrm>
    </dsp:sp>
    <dsp:sp modelId="{2C129677-DD4C-4AD1-878C-9AC9A9B77160}">
      <dsp:nvSpPr>
        <dsp:cNvPr id="0" name=""/>
        <dsp:cNvSpPr/>
      </dsp:nvSpPr>
      <dsp:spPr>
        <a:xfrm>
          <a:off x="8261667" y="3991076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Psicologia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X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Direito Penal</a:t>
          </a:r>
          <a:endParaRPr lang="pt-BR" sz="1000" kern="1200" dirty="0"/>
        </a:p>
      </dsp:txBody>
      <dsp:txXfrm>
        <a:off x="8261667" y="3991076"/>
        <a:ext cx="1728868" cy="527304"/>
      </dsp:txXfrm>
    </dsp:sp>
    <dsp:sp modelId="{1F991B71-7D82-4595-A686-FE134CC8A50D}">
      <dsp:nvSpPr>
        <dsp:cNvPr id="0" name=""/>
        <dsp:cNvSpPr/>
      </dsp:nvSpPr>
      <dsp:spPr>
        <a:xfrm>
          <a:off x="9356767" y="2286943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Reincidência</a:t>
          </a:r>
          <a:endParaRPr lang="pt-BR" sz="1000" kern="1200" dirty="0"/>
        </a:p>
      </dsp:txBody>
      <dsp:txXfrm>
        <a:off x="9356767" y="2286943"/>
        <a:ext cx="1728868" cy="527304"/>
      </dsp:txXfrm>
    </dsp:sp>
    <dsp:sp modelId="{FD1A5E35-38DE-4DCA-9143-433D634608DE}">
      <dsp:nvSpPr>
        <dsp:cNvPr id="0" name=""/>
        <dsp:cNvSpPr/>
      </dsp:nvSpPr>
      <dsp:spPr>
        <a:xfrm>
          <a:off x="8267511" y="1434782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Conduta do Agente</a:t>
          </a:r>
          <a:endParaRPr lang="pt-BR" sz="1000" kern="1200" dirty="0"/>
        </a:p>
      </dsp:txBody>
      <dsp:txXfrm>
        <a:off x="8267511" y="1434782"/>
        <a:ext cx="1728868" cy="527304"/>
      </dsp:txXfrm>
    </dsp:sp>
    <dsp:sp modelId="{55C91CA4-CB74-418A-9036-4A9DC43B2442}">
      <dsp:nvSpPr>
        <dsp:cNvPr id="0" name=""/>
        <dsp:cNvSpPr/>
      </dsp:nvSpPr>
      <dsp:spPr>
        <a:xfrm>
          <a:off x="9356975" y="3151357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Atos ilícitos</a:t>
          </a:r>
          <a:endParaRPr lang="pt-BR" sz="1000" kern="1200" dirty="0"/>
        </a:p>
      </dsp:txBody>
      <dsp:txXfrm>
        <a:off x="9356975" y="3151357"/>
        <a:ext cx="1728868" cy="527304"/>
      </dsp:txXfrm>
    </dsp:sp>
    <dsp:sp modelId="{3E2A6FA3-6B85-47D4-91E9-4062E3ED7F1E}">
      <dsp:nvSpPr>
        <dsp:cNvPr id="0" name=""/>
        <dsp:cNvSpPr/>
      </dsp:nvSpPr>
      <dsp:spPr>
        <a:xfrm>
          <a:off x="8261667" y="5583690"/>
          <a:ext cx="1728868" cy="52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Atuação</a:t>
          </a:r>
          <a:endParaRPr lang="pt-BR" sz="1000" kern="1200" dirty="0"/>
        </a:p>
      </dsp:txBody>
      <dsp:txXfrm>
        <a:off x="8261667" y="5583690"/>
        <a:ext cx="1728868" cy="527304"/>
      </dsp:txXfrm>
    </dsp:sp>
    <dsp:sp modelId="{9B875157-A224-4225-91A7-AB861986DBD1}">
      <dsp:nvSpPr>
        <dsp:cNvPr id="0" name=""/>
        <dsp:cNvSpPr/>
      </dsp:nvSpPr>
      <dsp:spPr>
        <a:xfrm>
          <a:off x="9331837" y="6478380"/>
          <a:ext cx="1762252" cy="63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Perfil psicológico do criminoso, da criança, dos adolescentes</a:t>
          </a:r>
          <a:endParaRPr lang="pt-BR" sz="1000" kern="1200" dirty="0"/>
        </a:p>
      </dsp:txBody>
      <dsp:txXfrm>
        <a:off x="9331837" y="6478380"/>
        <a:ext cx="1762252" cy="633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3C9D4-E16E-40A2-AB17-B4D6233D3BF9}">
      <dsp:nvSpPr>
        <dsp:cNvPr id="0" name=""/>
        <dsp:cNvSpPr/>
      </dsp:nvSpPr>
      <dsp:spPr>
        <a:xfrm>
          <a:off x="6750392" y="3647251"/>
          <a:ext cx="399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74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E3F81-BBC0-43D6-ADAC-FC3C719D39CD}">
      <dsp:nvSpPr>
        <dsp:cNvPr id="0" name=""/>
        <dsp:cNvSpPr/>
      </dsp:nvSpPr>
      <dsp:spPr>
        <a:xfrm>
          <a:off x="4351933" y="2833523"/>
          <a:ext cx="399743" cy="859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871" y="0"/>
              </a:lnTo>
              <a:lnTo>
                <a:pt x="199871" y="859447"/>
              </a:lnTo>
              <a:lnTo>
                <a:pt x="399743" y="85944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0B79A-56BB-4674-BA54-751B1BF0EB66}">
      <dsp:nvSpPr>
        <dsp:cNvPr id="0" name=""/>
        <dsp:cNvSpPr/>
      </dsp:nvSpPr>
      <dsp:spPr>
        <a:xfrm>
          <a:off x="6750392" y="2787803"/>
          <a:ext cx="399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74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BA829-FC47-4BDC-8EF7-D1CB463CFD37}">
      <dsp:nvSpPr>
        <dsp:cNvPr id="0" name=""/>
        <dsp:cNvSpPr/>
      </dsp:nvSpPr>
      <dsp:spPr>
        <a:xfrm>
          <a:off x="4351933" y="2787803"/>
          <a:ext cx="399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74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C8C21-E749-4457-8BC9-1952E09F8E14}">
      <dsp:nvSpPr>
        <dsp:cNvPr id="0" name=""/>
        <dsp:cNvSpPr/>
      </dsp:nvSpPr>
      <dsp:spPr>
        <a:xfrm>
          <a:off x="9148852" y="1928355"/>
          <a:ext cx="399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74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A54E1-32D4-4C1E-9AB2-F0E15EB8C8C6}">
      <dsp:nvSpPr>
        <dsp:cNvPr id="0" name=""/>
        <dsp:cNvSpPr/>
      </dsp:nvSpPr>
      <dsp:spPr>
        <a:xfrm>
          <a:off x="6750392" y="1928355"/>
          <a:ext cx="399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74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CFC02-5934-4B55-B326-A1E6271CA980}">
      <dsp:nvSpPr>
        <dsp:cNvPr id="0" name=""/>
        <dsp:cNvSpPr/>
      </dsp:nvSpPr>
      <dsp:spPr>
        <a:xfrm>
          <a:off x="4351933" y="1974075"/>
          <a:ext cx="399743" cy="859447"/>
        </a:xfrm>
        <a:custGeom>
          <a:avLst/>
          <a:gdLst/>
          <a:ahLst/>
          <a:cxnLst/>
          <a:rect l="0" t="0" r="0" b="0"/>
          <a:pathLst>
            <a:path>
              <a:moveTo>
                <a:pt x="0" y="859447"/>
              </a:moveTo>
              <a:lnTo>
                <a:pt x="199871" y="859447"/>
              </a:lnTo>
              <a:lnTo>
                <a:pt x="199871" y="0"/>
              </a:lnTo>
              <a:lnTo>
                <a:pt x="39974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F750D-3389-4EC1-8C68-185E8D6B8CD7}">
      <dsp:nvSpPr>
        <dsp:cNvPr id="0" name=""/>
        <dsp:cNvSpPr/>
      </dsp:nvSpPr>
      <dsp:spPr>
        <a:xfrm>
          <a:off x="1998716" y="2787803"/>
          <a:ext cx="403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6"/>
              </a:moveTo>
              <a:lnTo>
                <a:pt x="203517" y="45726"/>
              </a:lnTo>
              <a:lnTo>
                <a:pt x="203517" y="45720"/>
              </a:lnTo>
              <a:lnTo>
                <a:pt x="403389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85F79-F301-44A8-A023-925A863DD68A}">
      <dsp:nvSpPr>
        <dsp:cNvPr id="0" name=""/>
        <dsp:cNvSpPr/>
      </dsp:nvSpPr>
      <dsp:spPr>
        <a:xfrm>
          <a:off x="0" y="2528725"/>
          <a:ext cx="1998716" cy="60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Psicologia Forense</a:t>
          </a:r>
          <a:endParaRPr lang="pt-BR" sz="1400" kern="1200" dirty="0"/>
        </a:p>
      </dsp:txBody>
      <dsp:txXfrm>
        <a:off x="0" y="2528725"/>
        <a:ext cx="1998716" cy="609608"/>
      </dsp:txXfrm>
    </dsp:sp>
    <dsp:sp modelId="{D6C4D6D4-8DB8-4C9B-8A0C-A32A13CCF82C}">
      <dsp:nvSpPr>
        <dsp:cNvPr id="0" name=""/>
        <dsp:cNvSpPr/>
      </dsp:nvSpPr>
      <dsp:spPr>
        <a:xfrm>
          <a:off x="2402105" y="2542030"/>
          <a:ext cx="1949827" cy="582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Brasil</a:t>
          </a:r>
          <a:endParaRPr lang="pt-BR" sz="1400" kern="1200" dirty="0"/>
        </a:p>
      </dsp:txBody>
      <dsp:txXfrm>
        <a:off x="2402105" y="2542030"/>
        <a:ext cx="1949827" cy="582986"/>
      </dsp:txXfrm>
    </dsp:sp>
    <dsp:sp modelId="{A2C6C912-D4C6-4C58-8352-4E392751D571}">
      <dsp:nvSpPr>
        <dsp:cNvPr id="0" name=""/>
        <dsp:cNvSpPr/>
      </dsp:nvSpPr>
      <dsp:spPr>
        <a:xfrm>
          <a:off x="4751676" y="1669271"/>
          <a:ext cx="1998716" cy="60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1960</a:t>
          </a:r>
          <a:endParaRPr lang="pt-BR" sz="1400" kern="1200" dirty="0"/>
        </a:p>
      </dsp:txBody>
      <dsp:txXfrm>
        <a:off x="4751676" y="1669271"/>
        <a:ext cx="1998716" cy="609608"/>
      </dsp:txXfrm>
    </dsp:sp>
    <dsp:sp modelId="{C946169B-9193-4009-893B-0FCC8843BD5E}">
      <dsp:nvSpPr>
        <dsp:cNvPr id="0" name=""/>
        <dsp:cNvSpPr/>
      </dsp:nvSpPr>
      <dsp:spPr>
        <a:xfrm>
          <a:off x="7150136" y="1669271"/>
          <a:ext cx="1998716" cy="60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Testes psicológicos</a:t>
          </a:r>
          <a:endParaRPr lang="pt-BR" sz="1400" kern="1200" dirty="0"/>
        </a:p>
      </dsp:txBody>
      <dsp:txXfrm>
        <a:off x="7150136" y="1669271"/>
        <a:ext cx="1998716" cy="609608"/>
      </dsp:txXfrm>
    </dsp:sp>
    <dsp:sp modelId="{F301AC1B-7A28-45E3-852C-952F815BBBB7}">
      <dsp:nvSpPr>
        <dsp:cNvPr id="0" name=""/>
        <dsp:cNvSpPr/>
      </dsp:nvSpPr>
      <dsp:spPr>
        <a:xfrm>
          <a:off x="9548595" y="1669271"/>
          <a:ext cx="1998716" cy="60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Funcionamento do delinquente para resultado delituoso</a:t>
          </a:r>
          <a:endParaRPr lang="pt-BR" sz="1400" kern="1200" dirty="0"/>
        </a:p>
      </dsp:txBody>
      <dsp:txXfrm>
        <a:off x="9548595" y="1669271"/>
        <a:ext cx="1998716" cy="609608"/>
      </dsp:txXfrm>
    </dsp:sp>
    <dsp:sp modelId="{922165F7-E0EB-4B1E-AF39-BA226293E41D}">
      <dsp:nvSpPr>
        <dsp:cNvPr id="0" name=""/>
        <dsp:cNvSpPr/>
      </dsp:nvSpPr>
      <dsp:spPr>
        <a:xfrm>
          <a:off x="4751676" y="2528719"/>
          <a:ext cx="1998716" cy="60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1979</a:t>
          </a:r>
          <a:endParaRPr lang="pt-BR" sz="1400" kern="1200" dirty="0"/>
        </a:p>
      </dsp:txBody>
      <dsp:txXfrm>
        <a:off x="4751676" y="2528719"/>
        <a:ext cx="1998716" cy="609608"/>
      </dsp:txXfrm>
    </dsp:sp>
    <dsp:sp modelId="{A31A5264-4512-4A92-A9A6-B2DB07D03531}">
      <dsp:nvSpPr>
        <dsp:cNvPr id="0" name=""/>
        <dsp:cNvSpPr/>
      </dsp:nvSpPr>
      <dsp:spPr>
        <a:xfrm>
          <a:off x="7150136" y="2528719"/>
          <a:ext cx="1998716" cy="60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Código de Menores</a:t>
          </a:r>
          <a:endParaRPr lang="pt-BR" sz="1400" kern="1200" dirty="0"/>
        </a:p>
      </dsp:txBody>
      <dsp:txXfrm>
        <a:off x="7150136" y="2528719"/>
        <a:ext cx="1998716" cy="609608"/>
      </dsp:txXfrm>
    </dsp:sp>
    <dsp:sp modelId="{FD9D0944-17BA-4C2B-8C02-9043F16377CC}">
      <dsp:nvSpPr>
        <dsp:cNvPr id="0" name=""/>
        <dsp:cNvSpPr/>
      </dsp:nvSpPr>
      <dsp:spPr>
        <a:xfrm>
          <a:off x="4751676" y="3388167"/>
          <a:ext cx="1998716" cy="60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1990</a:t>
          </a:r>
          <a:endParaRPr lang="pt-BR" sz="1400" kern="1200" dirty="0"/>
        </a:p>
      </dsp:txBody>
      <dsp:txXfrm>
        <a:off x="4751676" y="3388167"/>
        <a:ext cx="1998716" cy="609608"/>
      </dsp:txXfrm>
    </dsp:sp>
    <dsp:sp modelId="{6209F9AB-6B34-4C69-A3FF-80A64200A769}">
      <dsp:nvSpPr>
        <dsp:cNvPr id="0" name=""/>
        <dsp:cNvSpPr/>
      </dsp:nvSpPr>
      <dsp:spPr>
        <a:xfrm>
          <a:off x="7150136" y="3388167"/>
          <a:ext cx="1998716" cy="60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ECA</a:t>
          </a:r>
          <a:endParaRPr lang="pt-BR" sz="1400" kern="1200" dirty="0"/>
        </a:p>
      </dsp:txBody>
      <dsp:txXfrm>
        <a:off x="7150136" y="3388167"/>
        <a:ext cx="1998716" cy="609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646C1-AA97-4A3E-94AB-7C24D7C325D9}">
      <dsp:nvSpPr>
        <dsp:cNvPr id="0" name=""/>
        <dsp:cNvSpPr/>
      </dsp:nvSpPr>
      <dsp:spPr>
        <a:xfrm>
          <a:off x="5682276" y="1835301"/>
          <a:ext cx="91440" cy="139798"/>
        </a:xfrm>
        <a:custGeom>
          <a:avLst/>
          <a:gdLst/>
          <a:ahLst/>
          <a:cxnLst/>
          <a:rect l="0" t="0" r="0" b="0"/>
          <a:pathLst>
            <a:path>
              <a:moveTo>
                <a:pt x="48097" y="0"/>
              </a:moveTo>
              <a:lnTo>
                <a:pt x="45720" y="0"/>
              </a:lnTo>
              <a:lnTo>
                <a:pt x="45720" y="1397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3826-4831-457C-ACDD-2522A5D277BB}">
      <dsp:nvSpPr>
        <dsp:cNvPr id="0" name=""/>
        <dsp:cNvSpPr/>
      </dsp:nvSpPr>
      <dsp:spPr>
        <a:xfrm>
          <a:off x="5682499" y="1277481"/>
          <a:ext cx="91440" cy="227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7874" y="0"/>
              </a:lnTo>
              <a:lnTo>
                <a:pt x="47874" y="2274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CC5D5-DA87-45DE-9B27-75F64A3A8BD0}">
      <dsp:nvSpPr>
        <dsp:cNvPr id="0" name=""/>
        <dsp:cNvSpPr/>
      </dsp:nvSpPr>
      <dsp:spPr>
        <a:xfrm>
          <a:off x="5673437" y="761799"/>
          <a:ext cx="91440" cy="194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4782" y="0"/>
              </a:lnTo>
              <a:lnTo>
                <a:pt x="54782" y="19478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D5BAF-D5C0-4D7F-855D-BF382723A687}">
      <dsp:nvSpPr>
        <dsp:cNvPr id="0" name=""/>
        <dsp:cNvSpPr/>
      </dsp:nvSpPr>
      <dsp:spPr>
        <a:xfrm>
          <a:off x="4368338" y="0"/>
          <a:ext cx="2701637" cy="761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PROCESSO</a:t>
          </a:r>
          <a:endParaRPr lang="pt-BR" sz="3200" kern="1200" dirty="0"/>
        </a:p>
      </dsp:txBody>
      <dsp:txXfrm>
        <a:off x="4368338" y="0"/>
        <a:ext cx="2701637" cy="761799"/>
      </dsp:txXfrm>
    </dsp:sp>
    <dsp:sp modelId="{3FDE389F-5EA2-4F3F-80A8-B3BEEC308705}">
      <dsp:nvSpPr>
        <dsp:cNvPr id="0" name=""/>
        <dsp:cNvSpPr/>
      </dsp:nvSpPr>
      <dsp:spPr>
        <a:xfrm>
          <a:off x="4847383" y="956582"/>
          <a:ext cx="1761672" cy="320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Sistema Jurídico</a:t>
          </a:r>
        </a:p>
      </dsp:txBody>
      <dsp:txXfrm>
        <a:off x="4847383" y="956582"/>
        <a:ext cx="1761672" cy="320898"/>
      </dsp:txXfrm>
    </dsp:sp>
    <dsp:sp modelId="{68954711-5865-497F-8BD4-1DFC57CD29F6}">
      <dsp:nvSpPr>
        <dsp:cNvPr id="0" name=""/>
        <dsp:cNvSpPr/>
      </dsp:nvSpPr>
      <dsp:spPr>
        <a:xfrm>
          <a:off x="4935704" y="1504932"/>
          <a:ext cx="1589338" cy="330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Judiciário</a:t>
          </a:r>
          <a:endParaRPr lang="pt-BR" sz="1600" kern="1200" dirty="0"/>
        </a:p>
      </dsp:txBody>
      <dsp:txXfrm>
        <a:off x="4935704" y="1504932"/>
        <a:ext cx="1589338" cy="330369"/>
      </dsp:txXfrm>
    </dsp:sp>
    <dsp:sp modelId="{89780760-0928-4D31-8759-A5535EE5690D}">
      <dsp:nvSpPr>
        <dsp:cNvPr id="0" name=""/>
        <dsp:cNvSpPr/>
      </dsp:nvSpPr>
      <dsp:spPr>
        <a:xfrm>
          <a:off x="5079068" y="1975100"/>
          <a:ext cx="1297855" cy="343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Juiz</a:t>
          </a:r>
          <a:endParaRPr lang="pt-BR" sz="1600" kern="1200" dirty="0"/>
        </a:p>
      </dsp:txBody>
      <dsp:txXfrm>
        <a:off x="5079068" y="1975100"/>
        <a:ext cx="1297855" cy="343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7897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5048" y="0"/>
            <a:ext cx="2941532" cy="497897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65F4692A-17C5-46D5-A5BB-24FF2190771E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5569"/>
            <a:ext cx="2941532" cy="49789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5048" y="9425569"/>
            <a:ext cx="2941532" cy="49789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A435804D-00CB-4F52-839E-46A389BDD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34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23" t="6085" r="7693" b="7714"/>
          <a:stretch/>
        </p:blipFill>
        <p:spPr>
          <a:xfrm>
            <a:off x="9401695" y="182880"/>
            <a:ext cx="2406383" cy="2406382"/>
          </a:xfrm>
          <a:prstGeom prst="ellipse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3042" r="6592" b="-7035"/>
          <a:stretch/>
        </p:blipFill>
        <p:spPr>
          <a:xfrm>
            <a:off x="108066" y="4146549"/>
            <a:ext cx="2718262" cy="2805451"/>
          </a:xfrm>
          <a:prstGeom prst="ellipse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2546" b="3758"/>
          <a:stretch/>
        </p:blipFill>
        <p:spPr>
          <a:xfrm>
            <a:off x="562004" y="551465"/>
            <a:ext cx="2576945" cy="2560037"/>
          </a:xfrm>
          <a:prstGeom prst="ellipse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9212" r="1" b="3273"/>
          <a:stretch/>
        </p:blipFill>
        <p:spPr>
          <a:xfrm>
            <a:off x="2731986" y="2917963"/>
            <a:ext cx="2753802" cy="2723180"/>
          </a:xfrm>
          <a:prstGeom prst="ellipse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8912" r="7660" b="3841"/>
          <a:stretch/>
        </p:blipFill>
        <p:spPr>
          <a:xfrm>
            <a:off x="5686415" y="3885405"/>
            <a:ext cx="2886430" cy="2859579"/>
          </a:xfrm>
          <a:prstGeom prst="ellipse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5789" r="3467" b="1576"/>
          <a:stretch/>
        </p:blipFill>
        <p:spPr>
          <a:xfrm>
            <a:off x="8773472" y="3869577"/>
            <a:ext cx="3113727" cy="3082423"/>
          </a:xfrm>
          <a:prstGeom prst="ellipse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3879" r="2112" b="5576"/>
          <a:stretch/>
        </p:blipFill>
        <p:spPr>
          <a:xfrm>
            <a:off x="6367993" y="748684"/>
            <a:ext cx="2851047" cy="2828330"/>
          </a:xfrm>
          <a:prstGeom prst="ellipse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t="3547" r="414" b="3362"/>
          <a:stretch/>
        </p:blipFill>
        <p:spPr>
          <a:xfrm>
            <a:off x="3329917" y="119842"/>
            <a:ext cx="2545647" cy="2532457"/>
          </a:xfrm>
          <a:prstGeom prst="ellipse">
            <a:avLst/>
          </a:prstGeom>
        </p:spPr>
      </p:pic>
      <p:sp>
        <p:nvSpPr>
          <p:cNvPr id="11" name="Espaço Reservado para Conteúdo 16"/>
          <p:cNvSpPr txBox="1">
            <a:spLocks/>
          </p:cNvSpPr>
          <p:nvPr/>
        </p:nvSpPr>
        <p:spPr>
          <a:xfrm>
            <a:off x="9099416" y="3041525"/>
            <a:ext cx="891381" cy="58248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;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16"/>
          <p:cNvSpPr txBox="1">
            <a:spLocks/>
          </p:cNvSpPr>
          <p:nvPr/>
        </p:nvSpPr>
        <p:spPr>
          <a:xfrm>
            <a:off x="244658" y="3870734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6"/>
          <p:cNvSpPr txBox="1">
            <a:spLocks/>
          </p:cNvSpPr>
          <p:nvPr/>
        </p:nvSpPr>
        <p:spPr>
          <a:xfrm>
            <a:off x="8673158" y="456121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5" name="Espaço Reservado para Conteúdo 16"/>
          <p:cNvSpPr txBox="1">
            <a:spLocks/>
          </p:cNvSpPr>
          <p:nvPr/>
        </p:nvSpPr>
        <p:spPr>
          <a:xfrm>
            <a:off x="1488322" y="3633260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6" name="Espaço Reservado para Conteúdo 16"/>
          <p:cNvSpPr txBox="1">
            <a:spLocks/>
          </p:cNvSpPr>
          <p:nvPr/>
        </p:nvSpPr>
        <p:spPr>
          <a:xfrm>
            <a:off x="4157049" y="6251170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7" name="Espaço Reservado para Conteúdo 16"/>
          <p:cNvSpPr txBox="1">
            <a:spLocks/>
          </p:cNvSpPr>
          <p:nvPr/>
        </p:nvSpPr>
        <p:spPr>
          <a:xfrm>
            <a:off x="442562" y="245279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8" name="Espaço Reservado para Conteúdo 16"/>
          <p:cNvSpPr txBox="1">
            <a:spLocks/>
          </p:cNvSpPr>
          <p:nvPr/>
        </p:nvSpPr>
        <p:spPr>
          <a:xfrm>
            <a:off x="8227468" y="6251171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9" name="Espaço Reservado para Conteúdo 16"/>
          <p:cNvSpPr txBox="1">
            <a:spLocks/>
          </p:cNvSpPr>
          <p:nvPr/>
        </p:nvSpPr>
        <p:spPr>
          <a:xfrm>
            <a:off x="5875564" y="2987409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!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0" name="Espaço Reservado para Conteúdo 16"/>
          <p:cNvSpPr txBox="1">
            <a:spLocks/>
          </p:cNvSpPr>
          <p:nvPr/>
        </p:nvSpPr>
        <p:spPr>
          <a:xfrm>
            <a:off x="10762555" y="3139809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1" name="Espaço Reservado para Conteúdo 16"/>
          <p:cNvSpPr txBox="1">
            <a:spLocks/>
          </p:cNvSpPr>
          <p:nvPr/>
        </p:nvSpPr>
        <p:spPr>
          <a:xfrm>
            <a:off x="6018711" y="344423"/>
            <a:ext cx="891381" cy="58248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;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2" name="Espaço Reservado para Conteúdo 16"/>
          <p:cNvSpPr txBox="1">
            <a:spLocks/>
          </p:cNvSpPr>
          <p:nvPr/>
        </p:nvSpPr>
        <p:spPr>
          <a:xfrm>
            <a:off x="2758410" y="2358608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!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5517352" y="4066231"/>
            <a:ext cx="1331400" cy="993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>
                <a:solidFill>
                  <a:schemeClr val="tx1"/>
                </a:solidFill>
              </a:rPr>
              <a:t>- Vítima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- Réu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- Litigantes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- Agregados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40579" y="186416"/>
            <a:ext cx="1582956" cy="53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JUSTO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034144" y="1874996"/>
            <a:ext cx="1122219" cy="490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Direitos</a:t>
            </a:r>
          </a:p>
          <a:p>
            <a:pPr algn="ctr"/>
            <a:r>
              <a:rPr lang="pt-BR" dirty="0" smtClean="0"/>
              <a:t>Humanos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567453" y="1095922"/>
            <a:ext cx="2588795" cy="405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Tutela ao bem Jurídico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215549" y="1872685"/>
            <a:ext cx="1636430" cy="490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Norma Legal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079455" y="1920179"/>
            <a:ext cx="1231701" cy="490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ONU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975206" y="2854738"/>
            <a:ext cx="879899" cy="348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Crime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7196801" y="2789802"/>
            <a:ext cx="743988" cy="341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Leis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517351" y="2854737"/>
            <a:ext cx="1047405" cy="348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Conduta</a:t>
            </a:r>
            <a:endParaRPr lang="pt-BR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5923671" y="717494"/>
            <a:ext cx="0" cy="374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endCxn id="5" idx="0"/>
          </p:cNvCxnSpPr>
          <p:nvPr/>
        </p:nvCxnSpPr>
        <p:spPr>
          <a:xfrm flipH="1">
            <a:off x="3595254" y="1513503"/>
            <a:ext cx="1209502" cy="361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921818" y="1501667"/>
            <a:ext cx="0" cy="368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6986162" y="1517362"/>
            <a:ext cx="1335609" cy="417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4513601" y="2386234"/>
            <a:ext cx="858257" cy="502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7" idx="2"/>
            <a:endCxn id="13" idx="0"/>
          </p:cNvCxnSpPr>
          <p:nvPr/>
        </p:nvCxnSpPr>
        <p:spPr>
          <a:xfrm>
            <a:off x="6033764" y="2363136"/>
            <a:ext cx="7290" cy="49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6737630" y="2352610"/>
            <a:ext cx="618804" cy="4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3447386" y="3633194"/>
            <a:ext cx="1263575" cy="759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Previsão de Lei no tempo e espaço</a:t>
            </a:r>
            <a:endParaRPr lang="pt-BR" sz="1400" dirty="0"/>
          </a:p>
        </p:txBody>
      </p:sp>
      <p:sp>
        <p:nvSpPr>
          <p:cNvPr id="33" name="Retângulo 32"/>
          <p:cNvSpPr/>
          <p:nvPr/>
        </p:nvSpPr>
        <p:spPr>
          <a:xfrm>
            <a:off x="7296783" y="4059226"/>
            <a:ext cx="1288012" cy="21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Leis Federais</a:t>
            </a:r>
            <a:endParaRPr lang="pt-BR" sz="1400" dirty="0"/>
          </a:p>
        </p:txBody>
      </p:sp>
      <p:sp>
        <p:nvSpPr>
          <p:cNvPr id="35" name="Retângulo 34"/>
          <p:cNvSpPr/>
          <p:nvPr/>
        </p:nvSpPr>
        <p:spPr>
          <a:xfrm>
            <a:off x="7222207" y="3511434"/>
            <a:ext cx="1170742" cy="247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Constituição</a:t>
            </a:r>
            <a:endParaRPr lang="pt-BR" sz="1400" dirty="0"/>
          </a:p>
        </p:txBody>
      </p:sp>
      <p:sp>
        <p:nvSpPr>
          <p:cNvPr id="36" name="Retângulo 35"/>
          <p:cNvSpPr/>
          <p:nvPr/>
        </p:nvSpPr>
        <p:spPr>
          <a:xfrm>
            <a:off x="5314611" y="3448368"/>
            <a:ext cx="1534140" cy="272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Comportamento</a:t>
            </a:r>
            <a:endParaRPr lang="pt-BR" sz="1400" dirty="0"/>
          </a:p>
        </p:txBody>
      </p:sp>
      <p:sp>
        <p:nvSpPr>
          <p:cNvPr id="39" name="Chave Esquerda 38"/>
          <p:cNvSpPr/>
          <p:nvPr/>
        </p:nvSpPr>
        <p:spPr>
          <a:xfrm>
            <a:off x="3401667" y="5461774"/>
            <a:ext cx="45719" cy="118704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reto 40"/>
          <p:cNvCxnSpPr/>
          <p:nvPr/>
        </p:nvCxnSpPr>
        <p:spPr>
          <a:xfrm flipH="1">
            <a:off x="4243041" y="3196564"/>
            <a:ext cx="119625" cy="436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4090904" y="4409191"/>
            <a:ext cx="1" cy="22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H="1">
            <a:off x="4090904" y="4830718"/>
            <a:ext cx="1" cy="172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/>
          <p:cNvSpPr/>
          <p:nvPr/>
        </p:nvSpPr>
        <p:spPr>
          <a:xfrm>
            <a:off x="7282895" y="4998973"/>
            <a:ext cx="1301900" cy="224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Regulamentos</a:t>
            </a:r>
            <a:endParaRPr lang="pt-BR" sz="1400" dirty="0"/>
          </a:p>
        </p:txBody>
      </p:sp>
      <p:sp>
        <p:nvSpPr>
          <p:cNvPr id="54" name="Retângulo 53"/>
          <p:cNvSpPr/>
          <p:nvPr/>
        </p:nvSpPr>
        <p:spPr>
          <a:xfrm>
            <a:off x="7296783" y="4538903"/>
            <a:ext cx="1288012" cy="223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Leis Estaduais</a:t>
            </a:r>
            <a:endParaRPr lang="pt-BR" sz="1400" dirty="0"/>
          </a:p>
        </p:txBody>
      </p:sp>
      <p:sp>
        <p:nvSpPr>
          <p:cNvPr id="62" name="Chave Esquerda 61"/>
          <p:cNvSpPr/>
          <p:nvPr/>
        </p:nvSpPr>
        <p:spPr>
          <a:xfrm rot="5400000">
            <a:off x="5960930" y="3399425"/>
            <a:ext cx="160245" cy="11405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/>
          <p:cNvSpPr/>
          <p:nvPr/>
        </p:nvSpPr>
        <p:spPr>
          <a:xfrm>
            <a:off x="7156248" y="5987637"/>
            <a:ext cx="1725576" cy="25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Ordens de Serviços</a:t>
            </a:r>
            <a:endParaRPr lang="pt-BR" sz="1400" dirty="0"/>
          </a:p>
        </p:txBody>
      </p:sp>
      <p:sp>
        <p:nvSpPr>
          <p:cNvPr id="67" name="Retângulo 66"/>
          <p:cNvSpPr/>
          <p:nvPr/>
        </p:nvSpPr>
        <p:spPr>
          <a:xfrm>
            <a:off x="7271567" y="5526347"/>
            <a:ext cx="1377587" cy="215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Portarias</a:t>
            </a:r>
            <a:endParaRPr lang="pt-BR" sz="1400" dirty="0"/>
          </a:p>
        </p:txBody>
      </p:sp>
      <p:cxnSp>
        <p:nvCxnSpPr>
          <p:cNvPr id="82" name="Conector reto 81"/>
          <p:cNvCxnSpPr>
            <a:endCxn id="35" idx="0"/>
          </p:cNvCxnSpPr>
          <p:nvPr/>
        </p:nvCxnSpPr>
        <p:spPr>
          <a:xfrm>
            <a:off x="7647875" y="3151146"/>
            <a:ext cx="159703" cy="36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>
            <a:off x="7840041" y="3748939"/>
            <a:ext cx="9721" cy="307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tângulo 126"/>
          <p:cNvSpPr/>
          <p:nvPr/>
        </p:nvSpPr>
        <p:spPr>
          <a:xfrm>
            <a:off x="3507136" y="4597936"/>
            <a:ext cx="1057273" cy="239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C. </a:t>
            </a:r>
            <a:r>
              <a:rPr lang="pt-BR" dirty="0"/>
              <a:t>P</a:t>
            </a:r>
            <a:r>
              <a:rPr lang="pt-BR" dirty="0" smtClean="0"/>
              <a:t>enal</a:t>
            </a:r>
            <a:endParaRPr lang="pt-BR" dirty="0"/>
          </a:p>
        </p:txBody>
      </p:sp>
      <p:sp>
        <p:nvSpPr>
          <p:cNvPr id="128" name="Retângulo 127"/>
          <p:cNvSpPr/>
          <p:nvPr/>
        </p:nvSpPr>
        <p:spPr>
          <a:xfrm>
            <a:off x="3507135" y="5010060"/>
            <a:ext cx="1057273" cy="224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C. Civil</a:t>
            </a:r>
            <a:endParaRPr lang="pt-BR" dirty="0"/>
          </a:p>
        </p:txBody>
      </p:sp>
      <p:sp>
        <p:nvSpPr>
          <p:cNvPr id="129" name="Retângulo 128"/>
          <p:cNvSpPr/>
          <p:nvPr/>
        </p:nvSpPr>
        <p:spPr>
          <a:xfrm>
            <a:off x="3447386" y="5397369"/>
            <a:ext cx="17244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- Lei Maria da Penha</a:t>
            </a:r>
          </a:p>
          <a:p>
            <a:r>
              <a:rPr lang="pt-BR" sz="1400" dirty="0"/>
              <a:t>- Estatuto do Idoso</a:t>
            </a:r>
          </a:p>
          <a:p>
            <a:r>
              <a:rPr lang="pt-BR" sz="1400" dirty="0"/>
              <a:t>- ECA</a:t>
            </a:r>
          </a:p>
          <a:p>
            <a:r>
              <a:rPr lang="pt-BR" sz="1400" dirty="0"/>
              <a:t>- Especial</a:t>
            </a:r>
          </a:p>
        </p:txBody>
      </p:sp>
      <p:cxnSp>
        <p:nvCxnSpPr>
          <p:cNvPr id="134" name="Conector reto 133"/>
          <p:cNvCxnSpPr>
            <a:stCxn id="13" idx="2"/>
            <a:endCxn id="36" idx="0"/>
          </p:cNvCxnSpPr>
          <p:nvPr/>
        </p:nvCxnSpPr>
        <p:spPr>
          <a:xfrm>
            <a:off x="6041054" y="3203570"/>
            <a:ext cx="40627" cy="244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to 145"/>
          <p:cNvCxnSpPr/>
          <p:nvPr/>
        </p:nvCxnSpPr>
        <p:spPr>
          <a:xfrm>
            <a:off x="7965058" y="5226219"/>
            <a:ext cx="9721" cy="307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/>
          <p:nvPr/>
        </p:nvCxnSpPr>
        <p:spPr>
          <a:xfrm>
            <a:off x="7904616" y="4773153"/>
            <a:ext cx="9721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/>
          <p:nvPr/>
        </p:nvCxnSpPr>
        <p:spPr>
          <a:xfrm>
            <a:off x="7983798" y="5741937"/>
            <a:ext cx="2252" cy="240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>
            <a:off x="7826298" y="4300739"/>
            <a:ext cx="9721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26788" y="149720"/>
            <a:ext cx="2463967" cy="774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VERDADE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1378636" y="2119745"/>
            <a:ext cx="1871003" cy="952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Consciente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ou inconsciente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68335" y="1118573"/>
            <a:ext cx="923009" cy="382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Fontes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146721" y="1118573"/>
            <a:ext cx="906343" cy="382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Real</a:t>
            </a:r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3326556" y="1772118"/>
            <a:ext cx="388426" cy="21587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699015" y="2359240"/>
            <a:ext cx="727152" cy="210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Íntima</a:t>
            </a:r>
            <a:endParaRPr lang="pt-BR" sz="1400" dirty="0"/>
          </a:p>
        </p:txBody>
      </p:sp>
      <p:sp>
        <p:nvSpPr>
          <p:cNvPr id="13" name="Retângulo 12"/>
          <p:cNvSpPr/>
          <p:nvPr/>
        </p:nvSpPr>
        <p:spPr>
          <a:xfrm>
            <a:off x="6890083" y="3851966"/>
            <a:ext cx="1023442" cy="25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Cárcere</a:t>
            </a:r>
            <a:endParaRPr lang="pt-BR" sz="1400" dirty="0"/>
          </a:p>
        </p:txBody>
      </p:sp>
      <p:sp>
        <p:nvSpPr>
          <p:cNvPr id="19" name="Retângulo 18"/>
          <p:cNvSpPr/>
          <p:nvPr/>
        </p:nvSpPr>
        <p:spPr>
          <a:xfrm>
            <a:off x="6841913" y="3342025"/>
            <a:ext cx="1084310" cy="267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Agregados</a:t>
            </a:r>
            <a:endParaRPr lang="pt-BR" sz="1400" dirty="0"/>
          </a:p>
        </p:txBody>
      </p:sp>
      <p:sp>
        <p:nvSpPr>
          <p:cNvPr id="20" name="Retângulo 19"/>
          <p:cNvSpPr/>
          <p:nvPr/>
        </p:nvSpPr>
        <p:spPr>
          <a:xfrm>
            <a:off x="6890083" y="2856056"/>
            <a:ext cx="898752" cy="26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Pessoa</a:t>
            </a:r>
            <a:endParaRPr lang="pt-BR" sz="1400" dirty="0"/>
          </a:p>
        </p:txBody>
      </p:sp>
      <p:sp>
        <p:nvSpPr>
          <p:cNvPr id="21" name="Retângulo 20"/>
          <p:cNvSpPr/>
          <p:nvPr/>
        </p:nvSpPr>
        <p:spPr>
          <a:xfrm>
            <a:off x="6891896" y="2060864"/>
            <a:ext cx="799448" cy="21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DP</a:t>
            </a:r>
            <a:endParaRPr lang="pt-BR" sz="1400" dirty="0"/>
          </a:p>
        </p:txBody>
      </p:sp>
      <p:sp>
        <p:nvSpPr>
          <p:cNvPr id="22" name="Retângulo 21"/>
          <p:cNvSpPr/>
          <p:nvPr/>
        </p:nvSpPr>
        <p:spPr>
          <a:xfrm>
            <a:off x="6722260" y="2451996"/>
            <a:ext cx="1173529" cy="21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Advogados</a:t>
            </a:r>
            <a:endParaRPr lang="pt-BR" sz="1400" dirty="0"/>
          </a:p>
        </p:txBody>
      </p:sp>
      <p:sp>
        <p:nvSpPr>
          <p:cNvPr id="26" name="Retângulo 25"/>
          <p:cNvSpPr/>
          <p:nvPr/>
        </p:nvSpPr>
        <p:spPr>
          <a:xfrm>
            <a:off x="6859649" y="4347997"/>
            <a:ext cx="1084310" cy="267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</a:t>
            </a:r>
            <a:r>
              <a:rPr lang="pt-BR" sz="1400" dirty="0" smtClean="0"/>
              <a:t>olícia</a:t>
            </a:r>
            <a:endParaRPr lang="pt-BR" sz="1400" dirty="0"/>
          </a:p>
        </p:txBody>
      </p:sp>
      <p:sp>
        <p:nvSpPr>
          <p:cNvPr id="27" name="Retângulo 26"/>
          <p:cNvSpPr/>
          <p:nvPr/>
        </p:nvSpPr>
        <p:spPr>
          <a:xfrm>
            <a:off x="6909682" y="1664353"/>
            <a:ext cx="716593" cy="21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MP</a:t>
            </a:r>
            <a:endParaRPr lang="pt-BR" sz="1400" dirty="0"/>
          </a:p>
        </p:txBody>
      </p:sp>
      <p:sp>
        <p:nvSpPr>
          <p:cNvPr id="28" name="Retângulo 27"/>
          <p:cNvSpPr/>
          <p:nvPr/>
        </p:nvSpPr>
        <p:spPr>
          <a:xfrm>
            <a:off x="3935726" y="3509294"/>
            <a:ext cx="1382124" cy="374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Desconhecida</a:t>
            </a:r>
          </a:p>
          <a:p>
            <a:pPr algn="ctr"/>
            <a:r>
              <a:rPr lang="pt-BR" sz="1400" dirty="0" smtClean="0"/>
              <a:t>(própria)</a:t>
            </a:r>
            <a:endParaRPr lang="pt-BR" sz="1400" dirty="0"/>
          </a:p>
        </p:txBody>
      </p:sp>
      <p:sp>
        <p:nvSpPr>
          <p:cNvPr id="29" name="Retângulo 28"/>
          <p:cNvSpPr/>
          <p:nvPr/>
        </p:nvSpPr>
        <p:spPr>
          <a:xfrm>
            <a:off x="4950416" y="2369130"/>
            <a:ext cx="820229" cy="21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Imagem</a:t>
            </a:r>
            <a:endParaRPr lang="pt-BR" sz="1400" dirty="0"/>
          </a:p>
        </p:txBody>
      </p:sp>
      <p:sp>
        <p:nvSpPr>
          <p:cNvPr id="31" name="Retângulo 30"/>
          <p:cNvSpPr/>
          <p:nvPr/>
        </p:nvSpPr>
        <p:spPr>
          <a:xfrm>
            <a:off x="4082983" y="2976344"/>
            <a:ext cx="1030332" cy="18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</a:t>
            </a:r>
            <a:r>
              <a:rPr lang="pt-BR" sz="1400" dirty="0" smtClean="0"/>
              <a:t>rocesso</a:t>
            </a:r>
            <a:endParaRPr lang="pt-BR" sz="1400" dirty="0"/>
          </a:p>
        </p:txBody>
      </p:sp>
      <p:sp>
        <p:nvSpPr>
          <p:cNvPr id="32" name="Retângulo 31"/>
          <p:cNvSpPr/>
          <p:nvPr/>
        </p:nvSpPr>
        <p:spPr>
          <a:xfrm>
            <a:off x="4096041" y="1826832"/>
            <a:ext cx="1017274" cy="180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Indivíduos</a:t>
            </a:r>
            <a:endParaRPr lang="pt-BR" sz="1400" dirty="0"/>
          </a:p>
        </p:txBody>
      </p:sp>
      <p:cxnSp>
        <p:nvCxnSpPr>
          <p:cNvPr id="34" name="Conector reto 33"/>
          <p:cNvCxnSpPr>
            <a:stCxn id="7" idx="2"/>
            <a:endCxn id="32" idx="0"/>
          </p:cNvCxnSpPr>
          <p:nvPr/>
        </p:nvCxnSpPr>
        <p:spPr>
          <a:xfrm>
            <a:off x="4599893" y="1501155"/>
            <a:ext cx="4785" cy="325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6" idx="2"/>
            <a:endCxn id="27" idx="0"/>
          </p:cNvCxnSpPr>
          <p:nvPr/>
        </p:nvCxnSpPr>
        <p:spPr>
          <a:xfrm>
            <a:off x="7229840" y="1501155"/>
            <a:ext cx="38139" cy="163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27" idx="2"/>
            <a:endCxn id="21" idx="0"/>
          </p:cNvCxnSpPr>
          <p:nvPr/>
        </p:nvCxnSpPr>
        <p:spPr>
          <a:xfrm>
            <a:off x="7267979" y="1879884"/>
            <a:ext cx="23641" cy="180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21" idx="2"/>
            <a:endCxn id="22" idx="0"/>
          </p:cNvCxnSpPr>
          <p:nvPr/>
        </p:nvCxnSpPr>
        <p:spPr>
          <a:xfrm>
            <a:off x="7291620" y="2271016"/>
            <a:ext cx="17405" cy="180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22" idx="2"/>
            <a:endCxn id="20" idx="0"/>
          </p:cNvCxnSpPr>
          <p:nvPr/>
        </p:nvCxnSpPr>
        <p:spPr>
          <a:xfrm>
            <a:off x="7309025" y="2662148"/>
            <a:ext cx="30434" cy="193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stCxn id="20" idx="2"/>
          </p:cNvCxnSpPr>
          <p:nvPr/>
        </p:nvCxnSpPr>
        <p:spPr>
          <a:xfrm>
            <a:off x="7339459" y="3116286"/>
            <a:ext cx="44609" cy="359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stCxn id="19" idx="2"/>
            <a:endCxn id="13" idx="0"/>
          </p:cNvCxnSpPr>
          <p:nvPr/>
        </p:nvCxnSpPr>
        <p:spPr>
          <a:xfrm>
            <a:off x="7384068" y="3609549"/>
            <a:ext cx="17736" cy="242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stCxn id="13" idx="2"/>
            <a:endCxn id="26" idx="0"/>
          </p:cNvCxnSpPr>
          <p:nvPr/>
        </p:nvCxnSpPr>
        <p:spPr>
          <a:xfrm>
            <a:off x="7401804" y="4105580"/>
            <a:ext cx="0" cy="242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H="1">
            <a:off x="3935727" y="2012436"/>
            <a:ext cx="280103" cy="346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4950416" y="2012436"/>
            <a:ext cx="257264" cy="35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>
            <a:stCxn id="31" idx="2"/>
            <a:endCxn id="28" idx="0"/>
          </p:cNvCxnSpPr>
          <p:nvPr/>
        </p:nvCxnSpPr>
        <p:spPr>
          <a:xfrm>
            <a:off x="4598149" y="3165349"/>
            <a:ext cx="28639" cy="343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>
            <a:stCxn id="32" idx="2"/>
            <a:endCxn id="31" idx="0"/>
          </p:cNvCxnSpPr>
          <p:nvPr/>
        </p:nvCxnSpPr>
        <p:spPr>
          <a:xfrm flipH="1">
            <a:off x="4598149" y="2007491"/>
            <a:ext cx="6529" cy="968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H="1">
            <a:off x="4779818" y="923985"/>
            <a:ext cx="333497" cy="19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6550429" y="923985"/>
            <a:ext cx="457200" cy="19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7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035380" y="2325045"/>
            <a:ext cx="2044930" cy="1542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Do outro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5412520" y="2373093"/>
            <a:ext cx="1904325" cy="158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Minha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2444393" y="2413327"/>
            <a:ext cx="2071997" cy="1525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Realidade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3886201" y="382384"/>
            <a:ext cx="3915294" cy="1380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Verdade</a:t>
            </a:r>
            <a:endParaRPr lang="pt-BR" sz="4400" dirty="0"/>
          </a:p>
        </p:txBody>
      </p:sp>
      <p:cxnSp>
        <p:nvCxnSpPr>
          <p:cNvPr id="9" name="Conector reto 8"/>
          <p:cNvCxnSpPr>
            <a:endCxn id="6" idx="0"/>
          </p:cNvCxnSpPr>
          <p:nvPr/>
        </p:nvCxnSpPr>
        <p:spPr>
          <a:xfrm flipH="1">
            <a:off x="3480392" y="1730936"/>
            <a:ext cx="576928" cy="682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7398327" y="1730936"/>
            <a:ext cx="1219503" cy="70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5974346" y="1730936"/>
            <a:ext cx="171618" cy="693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Conteúdo 16"/>
          <p:cNvSpPr>
            <a:spLocks noGrp="1"/>
          </p:cNvSpPr>
          <p:nvPr>
            <p:ph idx="1"/>
          </p:nvPr>
        </p:nvSpPr>
        <p:spPr>
          <a:xfrm>
            <a:off x="4478212" y="1818675"/>
            <a:ext cx="891381" cy="606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3" name="Espaço Reservado para Conteúdo 16"/>
          <p:cNvSpPr txBox="1">
            <a:spLocks/>
          </p:cNvSpPr>
          <p:nvPr/>
        </p:nvSpPr>
        <p:spPr>
          <a:xfrm>
            <a:off x="1031122" y="3176060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4" name="Espaço Reservado para Conteúdo 16"/>
          <p:cNvSpPr txBox="1">
            <a:spLocks/>
          </p:cNvSpPr>
          <p:nvPr/>
        </p:nvSpPr>
        <p:spPr>
          <a:xfrm>
            <a:off x="11222181" y="5299419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5" name="Espaço Reservado para Conteúdo 16"/>
          <p:cNvSpPr txBox="1">
            <a:spLocks/>
          </p:cNvSpPr>
          <p:nvPr/>
        </p:nvSpPr>
        <p:spPr>
          <a:xfrm>
            <a:off x="4452992" y="4408867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6" name="Espaço Reservado para Conteúdo 16"/>
          <p:cNvSpPr txBox="1">
            <a:spLocks/>
          </p:cNvSpPr>
          <p:nvPr/>
        </p:nvSpPr>
        <p:spPr>
          <a:xfrm>
            <a:off x="303240" y="4840059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7" name="Espaço Reservado para Conteúdo 16"/>
          <p:cNvSpPr txBox="1">
            <a:spLocks/>
          </p:cNvSpPr>
          <p:nvPr/>
        </p:nvSpPr>
        <p:spPr>
          <a:xfrm>
            <a:off x="1022143" y="769232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8" name="Espaço Reservado para Conteúdo 16"/>
          <p:cNvSpPr txBox="1">
            <a:spLocks/>
          </p:cNvSpPr>
          <p:nvPr/>
        </p:nvSpPr>
        <p:spPr>
          <a:xfrm>
            <a:off x="10776491" y="3386480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9" name="Espaço Reservado para Conteúdo 16"/>
          <p:cNvSpPr txBox="1">
            <a:spLocks/>
          </p:cNvSpPr>
          <p:nvPr/>
        </p:nvSpPr>
        <p:spPr>
          <a:xfrm>
            <a:off x="7585188" y="4449361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0" name="Espaço Reservado para Conteúdo 16"/>
          <p:cNvSpPr txBox="1">
            <a:spLocks/>
          </p:cNvSpPr>
          <p:nvPr/>
        </p:nvSpPr>
        <p:spPr>
          <a:xfrm>
            <a:off x="6443931" y="5320812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1" name="Espaço Reservado para Conteúdo 16"/>
          <p:cNvSpPr txBox="1">
            <a:spLocks/>
          </p:cNvSpPr>
          <p:nvPr/>
        </p:nvSpPr>
        <p:spPr>
          <a:xfrm>
            <a:off x="9660599" y="5924151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2" name="Espaço Reservado para Conteúdo 16"/>
          <p:cNvSpPr txBox="1">
            <a:spLocks/>
          </p:cNvSpPr>
          <p:nvPr/>
        </p:nvSpPr>
        <p:spPr>
          <a:xfrm>
            <a:off x="9049888" y="1204518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3" name="Espaço Reservado para Conteúdo 16"/>
          <p:cNvSpPr txBox="1">
            <a:spLocks/>
          </p:cNvSpPr>
          <p:nvPr/>
        </p:nvSpPr>
        <p:spPr>
          <a:xfrm>
            <a:off x="2350941" y="5624227"/>
            <a:ext cx="891381" cy="606829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?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96157"/>
              </p:ext>
            </p:extLst>
          </p:nvPr>
        </p:nvGraphicFramePr>
        <p:xfrm>
          <a:off x="274319" y="249382"/>
          <a:ext cx="11438314" cy="644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7686418" y="1605440"/>
            <a:ext cx="1056719" cy="21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E</a:t>
            </a:r>
            <a:r>
              <a:rPr lang="pt-BR" sz="1400" dirty="0" smtClean="0"/>
              <a:t>xperts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7592945" y="2567581"/>
            <a:ext cx="1372077" cy="27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Avaliações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7637567" y="2985767"/>
            <a:ext cx="1282831" cy="21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Relatórios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7319352" y="2204871"/>
            <a:ext cx="1814822" cy="250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Acompanhamento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7686418" y="1887741"/>
            <a:ext cx="1006463" cy="213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Peritos</a:t>
            </a:r>
            <a:endParaRPr lang="pt-BR" sz="1400" dirty="0"/>
          </a:p>
        </p:txBody>
      </p:sp>
      <p:sp>
        <p:nvSpPr>
          <p:cNvPr id="11" name="Retângulo 10"/>
          <p:cNvSpPr/>
          <p:nvPr/>
        </p:nvSpPr>
        <p:spPr>
          <a:xfrm>
            <a:off x="7592945" y="3329253"/>
            <a:ext cx="1465732" cy="22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Orientações</a:t>
            </a:r>
            <a:endParaRPr lang="pt-BR" sz="1400" dirty="0"/>
          </a:p>
        </p:txBody>
      </p:sp>
      <p:sp>
        <p:nvSpPr>
          <p:cNvPr id="12" name="Retângulo 11"/>
          <p:cNvSpPr/>
          <p:nvPr/>
        </p:nvSpPr>
        <p:spPr>
          <a:xfrm>
            <a:off x="7668583" y="3711761"/>
            <a:ext cx="1314456" cy="235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Pareceres</a:t>
            </a:r>
            <a:endParaRPr lang="pt-BR" sz="1400" dirty="0"/>
          </a:p>
        </p:txBody>
      </p:sp>
      <p:sp>
        <p:nvSpPr>
          <p:cNvPr id="13" name="Retângulo 12"/>
          <p:cNvSpPr/>
          <p:nvPr/>
        </p:nvSpPr>
        <p:spPr>
          <a:xfrm>
            <a:off x="7686418" y="4092263"/>
            <a:ext cx="1314456" cy="243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Entrevistas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7736817" y="4548976"/>
            <a:ext cx="1311479" cy="217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Estudos</a:t>
            </a:r>
            <a:endParaRPr lang="pt-BR" sz="1400" dirty="0"/>
          </a:p>
        </p:txBody>
      </p:sp>
      <p:sp>
        <p:nvSpPr>
          <p:cNvPr id="18" name="Seta para a Esquerda e para a Direita 17"/>
          <p:cNvSpPr/>
          <p:nvPr/>
        </p:nvSpPr>
        <p:spPr>
          <a:xfrm rot="16200000">
            <a:off x="5552902" y="2829236"/>
            <a:ext cx="881149" cy="4478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061633" y="3632057"/>
            <a:ext cx="1837929" cy="41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Equipes Multidisciplinares</a:t>
            </a:r>
            <a:endParaRPr lang="pt-BR" sz="1400" dirty="0"/>
          </a:p>
        </p:txBody>
      </p:sp>
      <p:sp>
        <p:nvSpPr>
          <p:cNvPr id="20" name="Retângulo 19"/>
          <p:cNvSpPr/>
          <p:nvPr/>
        </p:nvSpPr>
        <p:spPr>
          <a:xfrm>
            <a:off x="5242694" y="4413623"/>
            <a:ext cx="1498927" cy="431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Protocolo de Intenções</a:t>
            </a:r>
            <a:endParaRPr lang="pt-BR" sz="1400" dirty="0"/>
          </a:p>
        </p:txBody>
      </p:sp>
      <p:cxnSp>
        <p:nvCxnSpPr>
          <p:cNvPr id="24" name="Conector reto 23"/>
          <p:cNvCxnSpPr>
            <a:endCxn id="6" idx="1"/>
          </p:cNvCxnSpPr>
          <p:nvPr/>
        </p:nvCxnSpPr>
        <p:spPr>
          <a:xfrm flipV="1">
            <a:off x="6666807" y="1715030"/>
            <a:ext cx="1019611" cy="60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endCxn id="10" idx="1"/>
          </p:cNvCxnSpPr>
          <p:nvPr/>
        </p:nvCxnSpPr>
        <p:spPr>
          <a:xfrm flipV="1">
            <a:off x="6666807" y="1994319"/>
            <a:ext cx="1019611" cy="403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6558742" y="2330354"/>
            <a:ext cx="760610" cy="9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endCxn id="7" idx="1"/>
          </p:cNvCxnSpPr>
          <p:nvPr/>
        </p:nvCxnSpPr>
        <p:spPr>
          <a:xfrm>
            <a:off x="6666807" y="2387438"/>
            <a:ext cx="926138" cy="31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6666807" y="2430895"/>
            <a:ext cx="1088968" cy="67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endCxn id="11" idx="1"/>
          </p:cNvCxnSpPr>
          <p:nvPr/>
        </p:nvCxnSpPr>
        <p:spPr>
          <a:xfrm>
            <a:off x="6666807" y="2339145"/>
            <a:ext cx="926138" cy="1103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endCxn id="12" idx="1"/>
          </p:cNvCxnSpPr>
          <p:nvPr/>
        </p:nvCxnSpPr>
        <p:spPr>
          <a:xfrm>
            <a:off x="6666807" y="2454936"/>
            <a:ext cx="1001776" cy="1374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endCxn id="13" idx="1"/>
          </p:cNvCxnSpPr>
          <p:nvPr/>
        </p:nvCxnSpPr>
        <p:spPr>
          <a:xfrm>
            <a:off x="6666807" y="2405213"/>
            <a:ext cx="1019611" cy="180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endCxn id="16" idx="1"/>
          </p:cNvCxnSpPr>
          <p:nvPr/>
        </p:nvCxnSpPr>
        <p:spPr>
          <a:xfrm>
            <a:off x="6666807" y="2243118"/>
            <a:ext cx="1070010" cy="2414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5992157" y="4048298"/>
            <a:ext cx="0" cy="500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4666497" y="5259281"/>
            <a:ext cx="748145" cy="38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CNJ</a:t>
            </a:r>
            <a:endParaRPr lang="pt-BR" sz="1400" dirty="0"/>
          </a:p>
        </p:txBody>
      </p:sp>
      <p:sp>
        <p:nvSpPr>
          <p:cNvPr id="50" name="Retângulo 49"/>
          <p:cNvSpPr/>
          <p:nvPr/>
        </p:nvSpPr>
        <p:spPr>
          <a:xfrm>
            <a:off x="4599173" y="6247897"/>
            <a:ext cx="748145" cy="38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CFP</a:t>
            </a:r>
            <a:endParaRPr lang="pt-BR" sz="1400" dirty="0"/>
          </a:p>
        </p:txBody>
      </p:sp>
      <p:cxnSp>
        <p:nvCxnSpPr>
          <p:cNvPr id="52" name="Conector reto 51"/>
          <p:cNvCxnSpPr/>
          <p:nvPr/>
        </p:nvCxnSpPr>
        <p:spPr>
          <a:xfrm flipH="1">
            <a:off x="5153892" y="4832947"/>
            <a:ext cx="399010" cy="416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3755555" y="5782156"/>
            <a:ext cx="664220" cy="38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VD</a:t>
            </a:r>
            <a:endParaRPr lang="pt-BR" sz="1400" dirty="0"/>
          </a:p>
        </p:txBody>
      </p:sp>
      <p:sp>
        <p:nvSpPr>
          <p:cNvPr id="67" name="Retângulo 66"/>
          <p:cNvSpPr/>
          <p:nvPr/>
        </p:nvSpPr>
        <p:spPr>
          <a:xfrm>
            <a:off x="5653676" y="5358781"/>
            <a:ext cx="748145" cy="38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CEVID</a:t>
            </a:r>
            <a:endParaRPr lang="pt-BR" sz="1400" dirty="0"/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1621" y="5183122"/>
            <a:ext cx="3552594" cy="15815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cxnSp>
        <p:nvCxnSpPr>
          <p:cNvPr id="71" name="Conector reto 70"/>
          <p:cNvCxnSpPr/>
          <p:nvPr/>
        </p:nvCxnSpPr>
        <p:spPr>
          <a:xfrm>
            <a:off x="6666807" y="4845121"/>
            <a:ext cx="357448" cy="33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>
            <a:stCxn id="20" idx="2"/>
          </p:cNvCxnSpPr>
          <p:nvPr/>
        </p:nvCxnSpPr>
        <p:spPr>
          <a:xfrm flipH="1">
            <a:off x="5992157" y="4845121"/>
            <a:ext cx="1" cy="606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Seta para Esquerda, para Direita e para Cima 76"/>
          <p:cNvSpPr/>
          <p:nvPr/>
        </p:nvSpPr>
        <p:spPr>
          <a:xfrm rot="16200000">
            <a:off x="4634381" y="5612804"/>
            <a:ext cx="498124" cy="61022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6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7" y="840913"/>
            <a:ext cx="5208113" cy="43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803" y="1305099"/>
            <a:ext cx="4746567" cy="30341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4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aixaDeTexto 114"/>
          <p:cNvSpPr txBox="1"/>
          <p:nvPr/>
        </p:nvSpPr>
        <p:spPr>
          <a:xfrm>
            <a:off x="1810421" y="5384118"/>
            <a:ext cx="118721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CONCILIAÇÃO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5" name="Conector de Seta Reta 4"/>
          <p:cNvCxnSpPr>
            <a:endCxn id="6" idx="1"/>
          </p:cNvCxnSpPr>
          <p:nvPr/>
        </p:nvCxnSpPr>
        <p:spPr>
          <a:xfrm flipV="1">
            <a:off x="3550371" y="361059"/>
            <a:ext cx="978606" cy="7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528977" y="207170"/>
            <a:ext cx="243162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Especialidade da Psicologia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8" name="Conector de Seta Reta 7"/>
          <p:cNvCxnSpPr>
            <a:endCxn id="12" idx="1"/>
          </p:cNvCxnSpPr>
          <p:nvPr/>
        </p:nvCxnSpPr>
        <p:spPr>
          <a:xfrm>
            <a:off x="3550371" y="746561"/>
            <a:ext cx="978890" cy="5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529261" y="597774"/>
            <a:ext cx="316249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Relação com o SISTEMA DE JUSTIÇA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4" name="Conector de Seta Reta 13"/>
          <p:cNvCxnSpPr>
            <a:endCxn id="15" idx="1"/>
          </p:cNvCxnSpPr>
          <p:nvPr/>
        </p:nvCxnSpPr>
        <p:spPr>
          <a:xfrm>
            <a:off x="1224454" y="1152347"/>
            <a:ext cx="33048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529261" y="998459"/>
            <a:ext cx="40496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Brasil (Forense </a:t>
            </a:r>
            <a:r>
              <a:rPr lang="pt-BR" sz="1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Tribunais; Jurídica  Direito)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38372" y="388574"/>
            <a:ext cx="2674819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PSICOLOGIA JURÍDICA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64366" y="952292"/>
            <a:ext cx="744509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2000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>
            <a:off x="3532342" y="1569729"/>
            <a:ext cx="822124" cy="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4440133" y="1431760"/>
            <a:ext cx="767338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Origem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39" name="Conector reto 38"/>
          <p:cNvCxnSpPr/>
          <p:nvPr/>
        </p:nvCxnSpPr>
        <p:spPr>
          <a:xfrm>
            <a:off x="5306916" y="1761701"/>
            <a:ext cx="929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5312385" y="1473788"/>
            <a:ext cx="929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6236550" y="1324706"/>
            <a:ext cx="1482146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Processos judiciais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263952" y="1641234"/>
            <a:ext cx="327637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Processos de interesse jurídico ou do Direito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45" name="Conector de Seta Reta 44"/>
          <p:cNvCxnSpPr/>
          <p:nvPr/>
        </p:nvCxnSpPr>
        <p:spPr>
          <a:xfrm>
            <a:off x="394335" y="1501418"/>
            <a:ext cx="744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1157066" y="1314414"/>
            <a:ext cx="168422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Estudo do comportamento  humano no âmbito do mundo jurídico</a:t>
            </a:r>
          </a:p>
          <a:p>
            <a:pPr algn="ctr"/>
            <a:endParaRPr lang="pt-BR" sz="1400" dirty="0"/>
          </a:p>
          <a:p>
            <a:pPr algn="ctr"/>
            <a:endParaRPr lang="pt-BR" sz="1400" dirty="0" smtClean="0"/>
          </a:p>
          <a:p>
            <a:pPr algn="ctr"/>
            <a:r>
              <a:rPr lang="pt-BR" sz="1400" dirty="0"/>
              <a:t>b</a:t>
            </a:r>
            <a:r>
              <a:rPr lang="pt-BR" sz="1400" dirty="0" smtClean="0"/>
              <a:t>aseado na subjetividade</a:t>
            </a:r>
          </a:p>
          <a:p>
            <a:pPr algn="ctr"/>
            <a:endParaRPr lang="pt-BR" sz="1400" dirty="0"/>
          </a:p>
        </p:txBody>
      </p:sp>
      <p:cxnSp>
        <p:nvCxnSpPr>
          <p:cNvPr id="48" name="Conector reto 47"/>
          <p:cNvCxnSpPr/>
          <p:nvPr/>
        </p:nvCxnSpPr>
        <p:spPr>
          <a:xfrm>
            <a:off x="1999176" y="2246948"/>
            <a:ext cx="0" cy="371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3578678" y="1919960"/>
            <a:ext cx="822124" cy="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4400802" y="1761701"/>
            <a:ext cx="510895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 err="1" smtClean="0"/>
              <a:t>Popolo</a:t>
            </a:r>
            <a:endParaRPr lang="pt-BR" sz="1600" dirty="0" smtClean="0"/>
          </a:p>
          <a:p>
            <a:pPr algn="just"/>
            <a:r>
              <a:rPr lang="pt-BR" sz="1600" dirty="0" smtClean="0"/>
              <a:t>“</a:t>
            </a:r>
            <a:r>
              <a:rPr lang="es-ES" sz="1600" i="1" dirty="0"/>
              <a:t>El estudio desde la perspectiva psicológica de conductas complejas y significativas en forma actual o potencial para o jurídico, a los efectos de su descripción, análisis, comprensión, crítica y eventual actuación sobre ellas, en función de lo </a:t>
            </a:r>
            <a:r>
              <a:rPr lang="es-ES" sz="1600" i="1" dirty="0" smtClean="0"/>
              <a:t>jurídico.</a:t>
            </a:r>
            <a:r>
              <a:rPr lang="es-ES" sz="1600" dirty="0" smtClean="0"/>
              <a:t>”</a:t>
            </a:r>
            <a:endParaRPr lang="pt-BR" sz="1600" dirty="0"/>
          </a:p>
        </p:txBody>
      </p:sp>
      <p:cxnSp>
        <p:nvCxnSpPr>
          <p:cNvPr id="55" name="Conector de Seta Reta 54"/>
          <p:cNvCxnSpPr/>
          <p:nvPr/>
        </p:nvCxnSpPr>
        <p:spPr>
          <a:xfrm>
            <a:off x="364367" y="3773564"/>
            <a:ext cx="744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1157066" y="3588898"/>
            <a:ext cx="127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1163703" y="3522282"/>
            <a:ext cx="101266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Atuação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59" name="Conector reto 58"/>
          <p:cNvCxnSpPr/>
          <p:nvPr/>
        </p:nvCxnSpPr>
        <p:spPr>
          <a:xfrm>
            <a:off x="1224454" y="3958230"/>
            <a:ext cx="0" cy="2891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1224454" y="4081549"/>
            <a:ext cx="57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1803601" y="3923575"/>
            <a:ext cx="510399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ECA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66" name="Conector de Seta Reta 65"/>
          <p:cNvCxnSpPr>
            <a:stCxn id="62" idx="3"/>
            <a:endCxn id="77" idx="1"/>
          </p:cNvCxnSpPr>
          <p:nvPr/>
        </p:nvCxnSpPr>
        <p:spPr>
          <a:xfrm flipV="1">
            <a:off x="2314000" y="3893477"/>
            <a:ext cx="717417" cy="168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>
            <a:stCxn id="62" idx="3"/>
            <a:endCxn id="78" idx="1"/>
          </p:cNvCxnSpPr>
          <p:nvPr/>
        </p:nvCxnSpPr>
        <p:spPr>
          <a:xfrm>
            <a:off x="2314000" y="4062075"/>
            <a:ext cx="796557" cy="18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>
            <a:stCxn id="62" idx="3"/>
            <a:endCxn id="76" idx="1"/>
          </p:cNvCxnSpPr>
          <p:nvPr/>
        </p:nvCxnSpPr>
        <p:spPr>
          <a:xfrm flipV="1">
            <a:off x="2314000" y="3460402"/>
            <a:ext cx="758670" cy="601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/>
          <p:cNvSpPr txBox="1"/>
          <p:nvPr/>
        </p:nvSpPr>
        <p:spPr>
          <a:xfrm>
            <a:off x="3072670" y="3321902"/>
            <a:ext cx="96851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A</a:t>
            </a:r>
            <a:r>
              <a:rPr lang="pt-BR" sz="1200" dirty="0" smtClean="0"/>
              <a:t>doção</a:t>
            </a:r>
            <a:endParaRPr lang="pt-BR" sz="1200" dirty="0"/>
          </a:p>
        </p:txBody>
      </p:sp>
      <p:sp>
        <p:nvSpPr>
          <p:cNvPr id="77" name="CaixaDeTexto 76"/>
          <p:cNvSpPr txBox="1"/>
          <p:nvPr/>
        </p:nvSpPr>
        <p:spPr>
          <a:xfrm>
            <a:off x="3031417" y="3754977"/>
            <a:ext cx="263423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Criança e adolescente - reeducados </a:t>
            </a:r>
            <a:endParaRPr lang="pt-BR" sz="1200" dirty="0"/>
          </a:p>
        </p:txBody>
      </p:sp>
      <p:sp>
        <p:nvSpPr>
          <p:cNvPr id="78" name="CaixaDeTexto 77"/>
          <p:cNvSpPr txBox="1"/>
          <p:nvPr/>
        </p:nvSpPr>
        <p:spPr>
          <a:xfrm>
            <a:off x="3110557" y="4104061"/>
            <a:ext cx="123797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Lar substituto</a:t>
            </a:r>
            <a:endParaRPr lang="pt-BR" sz="1200" dirty="0"/>
          </a:p>
        </p:txBody>
      </p:sp>
      <p:cxnSp>
        <p:nvCxnSpPr>
          <p:cNvPr id="82" name="Conector reto 81"/>
          <p:cNvCxnSpPr/>
          <p:nvPr/>
        </p:nvCxnSpPr>
        <p:spPr>
          <a:xfrm>
            <a:off x="1232551" y="4512453"/>
            <a:ext cx="57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/>
          <p:cNvSpPr txBox="1"/>
          <p:nvPr/>
        </p:nvSpPr>
        <p:spPr>
          <a:xfrm>
            <a:off x="1810422" y="4343486"/>
            <a:ext cx="79552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FAMÍLIA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85" name="Conector reto 84"/>
          <p:cNvCxnSpPr>
            <a:stCxn id="83" idx="3"/>
            <a:endCxn id="86" idx="1"/>
          </p:cNvCxnSpPr>
          <p:nvPr/>
        </p:nvCxnSpPr>
        <p:spPr>
          <a:xfrm flipV="1">
            <a:off x="2605950" y="4477144"/>
            <a:ext cx="1923027" cy="4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/>
          <p:cNvSpPr txBox="1"/>
          <p:nvPr/>
        </p:nvSpPr>
        <p:spPr>
          <a:xfrm>
            <a:off x="4528977" y="4338644"/>
            <a:ext cx="213148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Separação, guarda de filhos</a:t>
            </a:r>
            <a:endParaRPr lang="pt-BR" sz="1200" dirty="0"/>
          </a:p>
        </p:txBody>
      </p:sp>
      <p:cxnSp>
        <p:nvCxnSpPr>
          <p:cNvPr id="87" name="Conector reto 86"/>
          <p:cNvCxnSpPr/>
          <p:nvPr/>
        </p:nvCxnSpPr>
        <p:spPr>
          <a:xfrm>
            <a:off x="1239372" y="4798063"/>
            <a:ext cx="57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87"/>
          <p:cNvSpPr txBox="1"/>
          <p:nvPr/>
        </p:nvSpPr>
        <p:spPr>
          <a:xfrm>
            <a:off x="1819304" y="4679023"/>
            <a:ext cx="70494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CÍVEL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89" name="Conector reto 88"/>
          <p:cNvCxnSpPr>
            <a:stCxn id="88" idx="3"/>
            <a:endCxn id="92" idx="1"/>
          </p:cNvCxnSpPr>
          <p:nvPr/>
        </p:nvCxnSpPr>
        <p:spPr>
          <a:xfrm>
            <a:off x="2524245" y="4817523"/>
            <a:ext cx="784537" cy="39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/>
          <p:cNvSpPr txBox="1"/>
          <p:nvPr/>
        </p:nvSpPr>
        <p:spPr>
          <a:xfrm>
            <a:off x="3308782" y="4625873"/>
            <a:ext cx="201959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Interdição, curatela, incidente de insanidade</a:t>
            </a:r>
            <a:endParaRPr lang="pt-BR" sz="1200" dirty="0"/>
          </a:p>
        </p:txBody>
      </p:sp>
      <p:cxnSp>
        <p:nvCxnSpPr>
          <p:cNvPr id="93" name="Conector reto 92"/>
          <p:cNvCxnSpPr>
            <a:endCxn id="94" idx="1"/>
          </p:cNvCxnSpPr>
          <p:nvPr/>
        </p:nvCxnSpPr>
        <p:spPr>
          <a:xfrm flipV="1">
            <a:off x="1239372" y="5133008"/>
            <a:ext cx="788056" cy="2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/>
          <p:cNvSpPr txBox="1"/>
          <p:nvPr/>
        </p:nvSpPr>
        <p:spPr>
          <a:xfrm>
            <a:off x="2027428" y="4994508"/>
            <a:ext cx="78829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PENAL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95" name="Conector reto 94"/>
          <p:cNvCxnSpPr>
            <a:stCxn id="94" idx="3"/>
            <a:endCxn id="99" idx="1"/>
          </p:cNvCxnSpPr>
          <p:nvPr/>
        </p:nvCxnSpPr>
        <p:spPr>
          <a:xfrm>
            <a:off x="2815719" y="5133008"/>
            <a:ext cx="1107373" cy="163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>
            <a:stCxn id="94" idx="3"/>
            <a:endCxn id="100" idx="1"/>
          </p:cNvCxnSpPr>
          <p:nvPr/>
        </p:nvCxnSpPr>
        <p:spPr>
          <a:xfrm>
            <a:off x="2815719" y="5133008"/>
            <a:ext cx="1460973" cy="482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/>
          <p:cNvSpPr txBox="1"/>
          <p:nvPr/>
        </p:nvSpPr>
        <p:spPr>
          <a:xfrm>
            <a:off x="3923092" y="5158494"/>
            <a:ext cx="157260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Testemunhas - júris</a:t>
            </a:r>
            <a:endParaRPr lang="pt-BR" sz="1200" dirty="0"/>
          </a:p>
        </p:txBody>
      </p:sp>
      <p:sp>
        <p:nvSpPr>
          <p:cNvPr id="100" name="CaixaDeTexto 99"/>
          <p:cNvSpPr txBox="1"/>
          <p:nvPr/>
        </p:nvSpPr>
        <p:spPr>
          <a:xfrm>
            <a:off x="4276692" y="5477276"/>
            <a:ext cx="82430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Execução</a:t>
            </a:r>
            <a:endParaRPr lang="pt-BR" sz="1200" dirty="0"/>
          </a:p>
        </p:txBody>
      </p:sp>
      <p:cxnSp>
        <p:nvCxnSpPr>
          <p:cNvPr id="102" name="Conector reto 101"/>
          <p:cNvCxnSpPr>
            <a:stCxn id="94" idx="3"/>
            <a:endCxn id="105" idx="1"/>
          </p:cNvCxnSpPr>
          <p:nvPr/>
        </p:nvCxnSpPr>
        <p:spPr>
          <a:xfrm>
            <a:off x="2815719" y="5133008"/>
            <a:ext cx="1256817" cy="784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/>
          <p:cNvSpPr txBox="1"/>
          <p:nvPr/>
        </p:nvSpPr>
        <p:spPr>
          <a:xfrm>
            <a:off x="4072536" y="5779064"/>
            <a:ext cx="102121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Vitimologia</a:t>
            </a:r>
            <a:endParaRPr lang="pt-BR" sz="1200" dirty="0"/>
          </a:p>
        </p:txBody>
      </p:sp>
      <p:cxnSp>
        <p:nvCxnSpPr>
          <p:cNvPr id="106" name="Conector reto 105"/>
          <p:cNvCxnSpPr>
            <a:stCxn id="94" idx="3"/>
            <a:endCxn id="109" idx="1"/>
          </p:cNvCxnSpPr>
          <p:nvPr/>
        </p:nvCxnSpPr>
        <p:spPr>
          <a:xfrm>
            <a:off x="2815719" y="5133008"/>
            <a:ext cx="1585083" cy="135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/>
          <p:cNvSpPr txBox="1"/>
          <p:nvPr/>
        </p:nvSpPr>
        <p:spPr>
          <a:xfrm>
            <a:off x="4400802" y="6161954"/>
            <a:ext cx="300568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Proteção:</a:t>
            </a:r>
          </a:p>
          <a:p>
            <a:pPr marL="171450" indent="-171450">
              <a:buFontTx/>
              <a:buChar char="-"/>
            </a:pPr>
            <a:r>
              <a:rPr lang="pt-BR" sz="1200" dirty="0" smtClean="0"/>
              <a:t>À mulher e idoso – direitos humanos</a:t>
            </a:r>
          </a:p>
          <a:p>
            <a:pPr marL="171450" indent="-171450">
              <a:buFontTx/>
              <a:buChar char="-"/>
            </a:pPr>
            <a:r>
              <a:rPr lang="pt-BR" sz="1200" dirty="0" smtClean="0"/>
              <a:t>Racial - étnico</a:t>
            </a:r>
            <a:endParaRPr lang="pt-BR" sz="1200" dirty="0"/>
          </a:p>
        </p:txBody>
      </p:sp>
      <p:cxnSp>
        <p:nvCxnSpPr>
          <p:cNvPr id="111" name="Conector reto 110"/>
          <p:cNvCxnSpPr/>
          <p:nvPr/>
        </p:nvCxnSpPr>
        <p:spPr>
          <a:xfrm>
            <a:off x="1213880" y="5846901"/>
            <a:ext cx="57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/>
          <p:cNvSpPr txBox="1"/>
          <p:nvPr/>
        </p:nvSpPr>
        <p:spPr>
          <a:xfrm>
            <a:off x="1797624" y="6324353"/>
            <a:ext cx="219227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PROFISSÕES DE SEGUROS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113" name="Conector reto 112"/>
          <p:cNvCxnSpPr/>
          <p:nvPr/>
        </p:nvCxnSpPr>
        <p:spPr>
          <a:xfrm>
            <a:off x="1247091" y="5505103"/>
            <a:ext cx="57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/>
          <p:cNvSpPr txBox="1"/>
          <p:nvPr/>
        </p:nvSpPr>
        <p:spPr>
          <a:xfrm>
            <a:off x="1818141" y="5706458"/>
            <a:ext cx="1023123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MEDIAÇÃO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16" name="CaixaDeTexto 115"/>
          <p:cNvSpPr txBox="1"/>
          <p:nvPr/>
        </p:nvSpPr>
        <p:spPr>
          <a:xfrm>
            <a:off x="1804577" y="5998970"/>
            <a:ext cx="119305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ARBITRAGEM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117" name="Conector reto 116"/>
          <p:cNvCxnSpPr/>
          <p:nvPr/>
        </p:nvCxnSpPr>
        <p:spPr>
          <a:xfrm>
            <a:off x="1224454" y="6121564"/>
            <a:ext cx="57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aixaDeTexto 120"/>
          <p:cNvSpPr txBox="1"/>
          <p:nvPr/>
        </p:nvSpPr>
        <p:spPr>
          <a:xfrm>
            <a:off x="1810422" y="6631847"/>
            <a:ext cx="215691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PROTEÇÃO A TESTEMUNHAS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126" name="Conector reto 125"/>
          <p:cNvCxnSpPr/>
          <p:nvPr/>
        </p:nvCxnSpPr>
        <p:spPr>
          <a:xfrm>
            <a:off x="1224454" y="6452485"/>
            <a:ext cx="57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1217839" y="6759860"/>
            <a:ext cx="57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>
            <a:stCxn id="100" idx="3"/>
            <a:endCxn id="136" idx="1"/>
          </p:cNvCxnSpPr>
          <p:nvPr/>
        </p:nvCxnSpPr>
        <p:spPr>
          <a:xfrm flipV="1">
            <a:off x="5100993" y="5454886"/>
            <a:ext cx="696740" cy="16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to 133"/>
          <p:cNvCxnSpPr>
            <a:stCxn id="100" idx="3"/>
            <a:endCxn id="137" idx="1"/>
          </p:cNvCxnSpPr>
          <p:nvPr/>
        </p:nvCxnSpPr>
        <p:spPr>
          <a:xfrm>
            <a:off x="5100993" y="5615776"/>
            <a:ext cx="684758" cy="185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aixaDeTexto 135"/>
          <p:cNvSpPr txBox="1"/>
          <p:nvPr/>
        </p:nvSpPr>
        <p:spPr>
          <a:xfrm>
            <a:off x="5797733" y="5316386"/>
            <a:ext cx="1705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Restritivos de direitos</a:t>
            </a:r>
            <a:endParaRPr lang="pt-BR" sz="1200" dirty="0"/>
          </a:p>
        </p:txBody>
      </p:sp>
      <p:sp>
        <p:nvSpPr>
          <p:cNvPr id="137" name="CaixaDeTexto 136"/>
          <p:cNvSpPr txBox="1"/>
          <p:nvPr/>
        </p:nvSpPr>
        <p:spPr>
          <a:xfrm>
            <a:off x="5785751" y="5662867"/>
            <a:ext cx="2088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Retração de pena</a:t>
            </a:r>
            <a:endParaRPr lang="pt-BR" sz="1200" dirty="0"/>
          </a:p>
        </p:txBody>
      </p:sp>
      <p:cxnSp>
        <p:nvCxnSpPr>
          <p:cNvPr id="138" name="Conector de Seta Reta 137"/>
          <p:cNvCxnSpPr/>
          <p:nvPr/>
        </p:nvCxnSpPr>
        <p:spPr>
          <a:xfrm>
            <a:off x="5585621" y="3673047"/>
            <a:ext cx="744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aixaDeTexto 138"/>
          <p:cNvSpPr txBox="1"/>
          <p:nvPr/>
        </p:nvSpPr>
        <p:spPr>
          <a:xfrm>
            <a:off x="6497414" y="3517623"/>
            <a:ext cx="9090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limites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40" name="Conector reto 139"/>
          <p:cNvCxnSpPr>
            <a:endCxn id="141" idx="1"/>
          </p:cNvCxnSpPr>
          <p:nvPr/>
        </p:nvCxnSpPr>
        <p:spPr>
          <a:xfrm>
            <a:off x="7503334" y="3598901"/>
            <a:ext cx="534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aixaDeTexto 140"/>
          <p:cNvSpPr txBox="1"/>
          <p:nvPr/>
        </p:nvSpPr>
        <p:spPr>
          <a:xfrm>
            <a:off x="8038244" y="3337291"/>
            <a:ext cx="344792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Perícia – recorte pericial da realidade não marca a integralidade do indivíduo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42" name="Conector reto 141"/>
          <p:cNvCxnSpPr/>
          <p:nvPr/>
        </p:nvCxnSpPr>
        <p:spPr>
          <a:xfrm>
            <a:off x="7503334" y="4170368"/>
            <a:ext cx="57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ixaDeTexto 142"/>
          <p:cNvSpPr txBox="1"/>
          <p:nvPr/>
        </p:nvSpPr>
        <p:spPr>
          <a:xfrm>
            <a:off x="8066286" y="3916200"/>
            <a:ext cx="344792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Estudo do particular do indivíduo</a:t>
            </a:r>
          </a:p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(visão positivista)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44" name="Conector reto 143"/>
          <p:cNvCxnSpPr/>
          <p:nvPr/>
        </p:nvCxnSpPr>
        <p:spPr>
          <a:xfrm>
            <a:off x="7503334" y="4632693"/>
            <a:ext cx="57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ixaDeTexto 144"/>
          <p:cNvSpPr txBox="1"/>
          <p:nvPr/>
        </p:nvSpPr>
        <p:spPr>
          <a:xfrm>
            <a:off x="8091298" y="4493324"/>
            <a:ext cx="344792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Superação das demandas sociais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46" name="Conector reto 145"/>
          <p:cNvCxnSpPr/>
          <p:nvPr/>
        </p:nvCxnSpPr>
        <p:spPr>
          <a:xfrm flipV="1">
            <a:off x="7159119" y="5178989"/>
            <a:ext cx="879123" cy="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>
            <a:endCxn id="151" idx="1"/>
          </p:cNvCxnSpPr>
          <p:nvPr/>
        </p:nvCxnSpPr>
        <p:spPr>
          <a:xfrm flipV="1">
            <a:off x="8045480" y="5157309"/>
            <a:ext cx="367403" cy="66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CaixaDeTexto 150"/>
          <p:cNvSpPr txBox="1"/>
          <p:nvPr/>
        </p:nvSpPr>
        <p:spPr>
          <a:xfrm>
            <a:off x="8412883" y="5018809"/>
            <a:ext cx="90858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avaliações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52" name="CaixaDeTexto 151"/>
          <p:cNvSpPr txBox="1"/>
          <p:nvPr/>
        </p:nvSpPr>
        <p:spPr>
          <a:xfrm>
            <a:off x="8384695" y="5335762"/>
            <a:ext cx="98683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orientações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53" name="CaixaDeTexto 152"/>
          <p:cNvSpPr txBox="1"/>
          <p:nvPr/>
        </p:nvSpPr>
        <p:spPr>
          <a:xfrm>
            <a:off x="8292846" y="5622280"/>
            <a:ext cx="1507529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acompanhamentos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54" name="CaixaDeTexto 153"/>
          <p:cNvSpPr txBox="1"/>
          <p:nvPr/>
        </p:nvSpPr>
        <p:spPr>
          <a:xfrm>
            <a:off x="8412883" y="5943700"/>
            <a:ext cx="264304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</a:rPr>
              <a:t>p</a:t>
            </a:r>
            <a:r>
              <a:rPr lang="pt-BR" sz="1200" dirty="0" smtClean="0">
                <a:solidFill>
                  <a:schemeClr val="bg1"/>
                </a:solidFill>
              </a:rPr>
              <a:t>rovocação de políticas preventivas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55" name="CaixaDeTexto 154"/>
          <p:cNvSpPr txBox="1"/>
          <p:nvPr/>
        </p:nvSpPr>
        <p:spPr>
          <a:xfrm>
            <a:off x="8384695" y="6342600"/>
            <a:ext cx="302077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estudos dos efeitos do jurídico sobre a subjetividade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156" name="Conector reto 155"/>
          <p:cNvCxnSpPr/>
          <p:nvPr/>
        </p:nvCxnSpPr>
        <p:spPr>
          <a:xfrm>
            <a:off x="8066286" y="5573089"/>
            <a:ext cx="279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to 156"/>
          <p:cNvCxnSpPr/>
          <p:nvPr/>
        </p:nvCxnSpPr>
        <p:spPr>
          <a:xfrm>
            <a:off x="8066286" y="5805691"/>
            <a:ext cx="279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to 157"/>
          <p:cNvCxnSpPr>
            <a:endCxn id="154" idx="1"/>
          </p:cNvCxnSpPr>
          <p:nvPr/>
        </p:nvCxnSpPr>
        <p:spPr>
          <a:xfrm>
            <a:off x="8066285" y="6056063"/>
            <a:ext cx="346598" cy="26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>
            <a:endCxn id="155" idx="1"/>
          </p:cNvCxnSpPr>
          <p:nvPr/>
        </p:nvCxnSpPr>
        <p:spPr>
          <a:xfrm>
            <a:off x="8045480" y="6513627"/>
            <a:ext cx="339215" cy="59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to 160"/>
          <p:cNvCxnSpPr/>
          <p:nvPr/>
        </p:nvCxnSpPr>
        <p:spPr>
          <a:xfrm>
            <a:off x="8045480" y="5167483"/>
            <a:ext cx="0" cy="150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to 162"/>
          <p:cNvCxnSpPr/>
          <p:nvPr/>
        </p:nvCxnSpPr>
        <p:spPr>
          <a:xfrm>
            <a:off x="7503334" y="3598901"/>
            <a:ext cx="0" cy="103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32861" y="1049189"/>
            <a:ext cx="689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932860" y="1624062"/>
            <a:ext cx="689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932860" y="2618509"/>
            <a:ext cx="689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1932860" y="784968"/>
            <a:ext cx="1" cy="1833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622818" y="847898"/>
            <a:ext cx="123753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atividades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622818" y="1410382"/>
            <a:ext cx="154616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legitimidade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35439" y="2433843"/>
            <a:ext cx="122491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objetivos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3901591" y="865326"/>
            <a:ext cx="689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3901591" y="1200042"/>
            <a:ext cx="689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591549" y="699265"/>
            <a:ext cx="74226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perícia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575630" y="1046578"/>
            <a:ext cx="75818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laudos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377100" y="847898"/>
            <a:ext cx="1040325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377100" y="1032565"/>
            <a:ext cx="1049137" cy="184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60715" y="840711"/>
            <a:ext cx="1645092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a</a:t>
            </a:r>
            <a:r>
              <a:rPr lang="pt-BR" sz="1600" dirty="0" smtClean="0">
                <a:solidFill>
                  <a:schemeClr val="bg1"/>
                </a:solidFill>
              </a:rPr>
              <a:t>tos privativos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8148257" y="865326"/>
            <a:ext cx="638296" cy="181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8148257" y="1068062"/>
            <a:ext cx="638296" cy="88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8873661" y="708901"/>
            <a:ext cx="1511612" cy="7362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</a:t>
            </a:r>
            <a:r>
              <a:rPr lang="pt-BR" sz="1400" dirty="0" smtClean="0">
                <a:solidFill>
                  <a:schemeClr val="bg1"/>
                </a:solidFill>
              </a:rPr>
              <a:t>roteção ao exercício legal da profissão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029765" y="1426493"/>
            <a:ext cx="116378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aplicação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961401" y="1280181"/>
            <a:ext cx="108011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métodos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898535" y="1794143"/>
            <a:ext cx="107941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técnicas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2" name="Conector reto 41"/>
          <p:cNvCxnSpPr>
            <a:stCxn id="11" idx="3"/>
            <a:endCxn id="35" idx="1"/>
          </p:cNvCxnSpPr>
          <p:nvPr/>
        </p:nvCxnSpPr>
        <p:spPr>
          <a:xfrm>
            <a:off x="4168985" y="1595048"/>
            <a:ext cx="860780" cy="16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endCxn id="36" idx="1"/>
          </p:cNvCxnSpPr>
          <p:nvPr/>
        </p:nvCxnSpPr>
        <p:spPr>
          <a:xfrm flipV="1">
            <a:off x="6307881" y="1464847"/>
            <a:ext cx="653520" cy="133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endCxn id="37" idx="1"/>
          </p:cNvCxnSpPr>
          <p:nvPr/>
        </p:nvCxnSpPr>
        <p:spPr>
          <a:xfrm>
            <a:off x="6307881" y="1757142"/>
            <a:ext cx="590654" cy="221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4396810" y="2214705"/>
            <a:ext cx="22866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d</a:t>
            </a:r>
            <a:r>
              <a:rPr lang="pt-BR" sz="1600" dirty="0" smtClean="0">
                <a:solidFill>
                  <a:schemeClr val="bg1"/>
                </a:solidFill>
              </a:rPr>
              <a:t>iagnóstico psicológico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379156" y="2656696"/>
            <a:ext cx="3266783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o</a:t>
            </a:r>
            <a:r>
              <a:rPr lang="pt-BR" sz="1600" dirty="0" smtClean="0">
                <a:solidFill>
                  <a:schemeClr val="bg1"/>
                </a:solidFill>
              </a:rPr>
              <a:t>rientação e seleção profissional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376196" y="3080410"/>
            <a:ext cx="281624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o</a:t>
            </a:r>
            <a:r>
              <a:rPr lang="pt-BR" sz="1600" dirty="0" smtClean="0">
                <a:solidFill>
                  <a:schemeClr val="bg1"/>
                </a:solidFill>
              </a:rPr>
              <a:t>rientação </a:t>
            </a:r>
            <a:r>
              <a:rPr lang="pt-BR" sz="1600" dirty="0" err="1" smtClean="0">
                <a:solidFill>
                  <a:schemeClr val="bg1"/>
                </a:solidFill>
              </a:rPr>
              <a:t>psicopedagógica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376196" y="3486875"/>
            <a:ext cx="2585205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s</a:t>
            </a:r>
            <a:r>
              <a:rPr lang="pt-BR" sz="1600" dirty="0" smtClean="0">
                <a:solidFill>
                  <a:schemeClr val="bg1"/>
                </a:solidFill>
              </a:rPr>
              <a:t>oluções de ajustamentos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376196" y="3883577"/>
            <a:ext cx="3534103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c</a:t>
            </a:r>
            <a:r>
              <a:rPr lang="pt-BR" sz="1600" dirty="0" smtClean="0">
                <a:solidFill>
                  <a:schemeClr val="bg1"/>
                </a:solidFill>
              </a:rPr>
              <a:t>olaboração ligada a outras ciências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438610" y="4360428"/>
            <a:ext cx="320581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Lei de Execução Penal - Lei 7.210/84</a:t>
            </a:r>
          </a:p>
          <a:p>
            <a:pPr algn="just"/>
            <a:r>
              <a:rPr lang="pt-BR" sz="1400" dirty="0" smtClean="0"/>
              <a:t>Inclusão da atividade profissional do psicólogo como agente no sistema carcerário. </a:t>
            </a:r>
            <a:endParaRPr lang="pt-BR" sz="14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0" y="3912192"/>
            <a:ext cx="1251430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Direito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Psicologia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461947" y="4167369"/>
            <a:ext cx="941825" cy="261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a</a:t>
            </a:r>
            <a:r>
              <a:rPr lang="pt-BR" sz="1100" dirty="0" smtClean="0">
                <a:solidFill>
                  <a:schemeClr val="bg1"/>
                </a:solidFill>
              </a:rPr>
              <a:t>rt. 13, §2º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2640295" y="4459851"/>
            <a:ext cx="6012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1984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2640295" y="4948117"/>
            <a:ext cx="6012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1992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622817" y="5480596"/>
            <a:ext cx="5763677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chemeClr val="bg1"/>
                </a:solidFill>
              </a:rPr>
              <a:t>Atividades, inclusive jurídicas, incluídas no CBO </a:t>
            </a:r>
            <a:r>
              <a:rPr lang="pt-BR" sz="11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Classificação Brasileira de Ocupações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62290" y="5958531"/>
            <a:ext cx="171272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PSICOLOGIA JURÍDICA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708932" y="5883055"/>
            <a:ext cx="804449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1999 Anais do III Congresso Ibero-americano de Psicologia Jurídica do Ministério do Trabalho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2708932" y="6302841"/>
            <a:ext cx="582823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2000 </a:t>
            </a:r>
            <a:r>
              <a:rPr lang="pt-BR" sz="1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Resolução do Conselho Federal de Psicologia</a:t>
            </a:r>
          </a:p>
          <a:p>
            <a:r>
              <a:rPr lang="pt-BR" sz="1400" dirty="0" smtClean="0">
                <a:solidFill>
                  <a:schemeClr val="bg1"/>
                </a:solidFill>
                <a:sym typeface="Wingdings" panose="05000000000000000000" pitchFamily="2" charset="2"/>
              </a:rPr>
              <a:t>R. nº 14/2000 institui  Título de Especialista em Psicologia Jurídica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80" name="Conector reto 79"/>
          <p:cNvCxnSpPr>
            <a:stCxn id="12" idx="3"/>
            <a:endCxn id="47" idx="1"/>
          </p:cNvCxnSpPr>
          <p:nvPr/>
        </p:nvCxnSpPr>
        <p:spPr>
          <a:xfrm flipV="1">
            <a:off x="3860350" y="2383982"/>
            <a:ext cx="536460" cy="234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>
            <a:stCxn id="12" idx="3"/>
            <a:endCxn id="48" idx="1"/>
          </p:cNvCxnSpPr>
          <p:nvPr/>
        </p:nvCxnSpPr>
        <p:spPr>
          <a:xfrm>
            <a:off x="3860350" y="2618509"/>
            <a:ext cx="518806" cy="207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>
            <a:stCxn id="12" idx="3"/>
            <a:endCxn id="49" idx="1"/>
          </p:cNvCxnSpPr>
          <p:nvPr/>
        </p:nvCxnSpPr>
        <p:spPr>
          <a:xfrm>
            <a:off x="3860350" y="2618509"/>
            <a:ext cx="515846" cy="63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>
            <a:stCxn id="12" idx="3"/>
            <a:endCxn id="50" idx="1"/>
          </p:cNvCxnSpPr>
          <p:nvPr/>
        </p:nvCxnSpPr>
        <p:spPr>
          <a:xfrm>
            <a:off x="3860350" y="2618509"/>
            <a:ext cx="515846" cy="1037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>
            <a:stCxn id="12" idx="3"/>
            <a:endCxn id="51" idx="1"/>
          </p:cNvCxnSpPr>
          <p:nvPr/>
        </p:nvCxnSpPr>
        <p:spPr>
          <a:xfrm>
            <a:off x="3860350" y="2618509"/>
            <a:ext cx="515846" cy="1434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Angulado 89"/>
          <p:cNvCxnSpPr>
            <a:stCxn id="51" idx="2"/>
            <a:endCxn id="52" idx="1"/>
          </p:cNvCxnSpPr>
          <p:nvPr/>
        </p:nvCxnSpPr>
        <p:spPr>
          <a:xfrm rot="16200000" flipH="1">
            <a:off x="5983254" y="4382125"/>
            <a:ext cx="615351" cy="2953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/>
          <p:nvPr/>
        </p:nvCxnSpPr>
        <p:spPr>
          <a:xfrm>
            <a:off x="1251430" y="4052854"/>
            <a:ext cx="2746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de Seta Reta 93"/>
          <p:cNvCxnSpPr/>
          <p:nvPr/>
        </p:nvCxnSpPr>
        <p:spPr>
          <a:xfrm>
            <a:off x="1251430" y="4630189"/>
            <a:ext cx="1308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>
            <a:off x="1251430" y="4767628"/>
            <a:ext cx="1283952" cy="353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Angulado 97"/>
          <p:cNvCxnSpPr>
            <a:stCxn id="57" idx="3"/>
          </p:cNvCxnSpPr>
          <p:nvPr/>
        </p:nvCxnSpPr>
        <p:spPr>
          <a:xfrm>
            <a:off x="3241584" y="5102006"/>
            <a:ext cx="407703" cy="3785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>
            <a:stCxn id="59" idx="3"/>
            <a:endCxn id="60" idx="1"/>
          </p:cNvCxnSpPr>
          <p:nvPr/>
        </p:nvCxnSpPr>
        <p:spPr>
          <a:xfrm flipV="1">
            <a:off x="1875017" y="6036944"/>
            <a:ext cx="833915" cy="213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 flipV="1">
            <a:off x="1875017" y="6442364"/>
            <a:ext cx="760422" cy="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DeTexto 103"/>
          <p:cNvSpPr txBox="1"/>
          <p:nvPr/>
        </p:nvSpPr>
        <p:spPr>
          <a:xfrm>
            <a:off x="605594" y="84089"/>
            <a:ext cx="95430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1962 – Lei Federal 4115/62 – PROFISSÃO PSICÓLOGO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91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96538" y="640080"/>
            <a:ext cx="9193877" cy="54095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endParaRPr lang="pt-BR" sz="2600" dirty="0" smtClean="0">
              <a:solidFill>
                <a:srgbClr val="333333"/>
              </a:solidFill>
              <a:latin typeface="French Script MT" panose="03020402040607040605" pitchFamily="66" charset="0"/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Lobos? São muitos.</a:t>
            </a:r>
            <a:b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Mas tu podes ainda</a:t>
            </a:r>
            <a:b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A palavra na língua</a:t>
            </a:r>
            <a:b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Aquietá-los.</a:t>
            </a:r>
            <a:b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/>
            </a:r>
            <a:b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Mortos? O mundo.</a:t>
            </a:r>
            <a:b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Mas podes acordá-lo</a:t>
            </a:r>
            <a:b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Sortilégio de vida</a:t>
            </a:r>
            <a:b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Na palavra escrita.</a:t>
            </a:r>
            <a:b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endParaRPr lang="pt-BR" sz="2800" dirty="0" smtClean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pt-BR" sz="2800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pt-BR" sz="2800" dirty="0" smtClean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pt-BR" sz="2800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Lúcidos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? São poucos.</a:t>
            </a:r>
            <a:b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Mas se farão milhares</a:t>
            </a:r>
            <a:b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Se à lucidez dos poucos</a:t>
            </a:r>
            <a:b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Te juntares.</a:t>
            </a:r>
            <a:b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/>
            </a:r>
            <a:b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Raros? Teus preclaros amigos.</a:t>
            </a:r>
            <a:b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E tu mesmo, raro.</a:t>
            </a:r>
            <a:b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Se nas coisas que digo</a:t>
            </a:r>
            <a:b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Acreditares.</a:t>
            </a:r>
          </a:p>
          <a:p>
            <a:pPr marL="0" indent="0">
              <a:buNone/>
            </a:pPr>
            <a:endParaRPr lang="pt-BR" sz="2200" dirty="0" smtClean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Hilda Hilst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 Júbilo, Memória e Noviciado da Paixão.</a:t>
            </a:r>
          </a:p>
          <a:p>
            <a:endParaRPr lang="pt-BR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5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idx="1"/>
          </p:nvPr>
        </p:nvSpPr>
        <p:spPr>
          <a:xfrm>
            <a:off x="743836" y="5353396"/>
            <a:ext cx="8317038" cy="13696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Lenice</a:t>
            </a:r>
            <a:r>
              <a:rPr lang="pt-B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Bodstein</a:t>
            </a:r>
            <a:endParaRPr lang="pt-BR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r">
              <a:buNone/>
            </a:pPr>
            <a:r>
              <a:rPr lang="pt-BR" sz="3200" dirty="0" smtClean="0"/>
              <a:t>dlb@tjpr.jus.br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24101" y="5394959"/>
            <a:ext cx="4830515" cy="1051841"/>
          </a:xfrm>
        </p:spPr>
        <p:txBody>
          <a:bodyPr>
            <a:normAutofit/>
          </a:bodyPr>
          <a:lstStyle/>
          <a:p>
            <a:pPr algn="r"/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Lenice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Bodstein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847528" y="1484785"/>
            <a:ext cx="6552728" cy="4525963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endParaRPr lang="pt-BR" sz="4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109728" indent="0" algn="r">
              <a:spcBef>
                <a:spcPts val="1200"/>
              </a:spcBef>
              <a:buNone/>
            </a:pPr>
            <a:r>
              <a:rPr lang="pt-BR" sz="4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Justiça...</a:t>
            </a:r>
          </a:p>
          <a:p>
            <a:pPr marL="109728" indent="0" algn="r">
              <a:spcBef>
                <a:spcPts val="1200"/>
              </a:spcBef>
              <a:buNone/>
            </a:pPr>
            <a:r>
              <a:rPr lang="pt-BR" sz="4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Direito...</a:t>
            </a:r>
          </a:p>
          <a:p>
            <a:pPr marL="109728" indent="0" algn="r">
              <a:spcBef>
                <a:spcPts val="1200"/>
              </a:spcBef>
              <a:buNone/>
            </a:pPr>
            <a:r>
              <a:rPr lang="pt-BR" sz="4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Psicologia...</a:t>
            </a:r>
            <a:endParaRPr lang="pt-BR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19503" y="773084"/>
            <a:ext cx="1900842" cy="922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HISTÓRIA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4990408" y="4305993"/>
            <a:ext cx="1959032" cy="1022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JUSTIÇA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1978429" y="2302625"/>
            <a:ext cx="1878677" cy="91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Direito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7755773" y="2344188"/>
            <a:ext cx="18288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Psicologia</a:t>
            </a:r>
            <a:endParaRPr lang="pt-BR" sz="2800" dirty="0"/>
          </a:p>
        </p:txBody>
      </p:sp>
      <p:cxnSp>
        <p:nvCxnSpPr>
          <p:cNvPr id="9" name="Conector reto 8"/>
          <p:cNvCxnSpPr/>
          <p:nvPr/>
        </p:nvCxnSpPr>
        <p:spPr>
          <a:xfrm flipH="1">
            <a:off x="3483036" y="1438099"/>
            <a:ext cx="1440871" cy="798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 flipV="1">
            <a:off x="3507971" y="3682538"/>
            <a:ext cx="1205345" cy="9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 flipV="1">
            <a:off x="6949440" y="1330036"/>
            <a:ext cx="1305101" cy="90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7107382" y="3516284"/>
            <a:ext cx="1305098" cy="1105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 para a Esquerda e para a Direita 24"/>
          <p:cNvSpPr/>
          <p:nvPr/>
        </p:nvSpPr>
        <p:spPr>
          <a:xfrm>
            <a:off x="4789516" y="2572788"/>
            <a:ext cx="2033847" cy="4571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9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77110" cy="1320800"/>
          </a:xfrm>
        </p:spPr>
        <p:txBody>
          <a:bodyPr/>
          <a:lstStyle/>
          <a:p>
            <a:pPr algn="ctr"/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346662" y="1530209"/>
            <a:ext cx="2119745" cy="773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pt-BR" sz="2800" dirty="0" smtClean="0"/>
              <a:t>ORIGEM</a:t>
            </a:r>
            <a:endParaRPr lang="pt-BR" sz="2800" dirty="0"/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2813858" y="2676699"/>
            <a:ext cx="1305098" cy="623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 smtClean="0"/>
              <a:t>EUA</a:t>
            </a:r>
            <a:endParaRPr lang="pt-BR" sz="2800" dirty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359839" y="2676699"/>
            <a:ext cx="1843033" cy="548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600" dirty="0" smtClean="0"/>
              <a:t>ALEMANHA</a:t>
            </a:r>
            <a:endParaRPr lang="pt-BR" sz="2600" dirty="0"/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7145165" y="2916484"/>
            <a:ext cx="1973896" cy="482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 smtClean="0"/>
              <a:t>ITÁLIA</a:t>
            </a:r>
            <a:endParaRPr lang="pt-BR" sz="2800" dirty="0"/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6924502" y="1530209"/>
            <a:ext cx="2194559" cy="773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dirty="0" smtClean="0"/>
              <a:t>ATUALIDADE</a:t>
            </a:r>
            <a:endParaRPr lang="pt-BR" sz="2800" dirty="0"/>
          </a:p>
        </p:txBody>
      </p:sp>
      <p:cxnSp>
        <p:nvCxnSpPr>
          <p:cNvPr id="10" name="Conector reto 9"/>
          <p:cNvCxnSpPr>
            <a:endCxn id="6" idx="0"/>
          </p:cNvCxnSpPr>
          <p:nvPr/>
        </p:nvCxnSpPr>
        <p:spPr>
          <a:xfrm flipH="1">
            <a:off x="1281356" y="2171829"/>
            <a:ext cx="480942" cy="50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992582" y="2171829"/>
            <a:ext cx="382385" cy="50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endCxn id="7" idx="0"/>
          </p:cNvCxnSpPr>
          <p:nvPr/>
        </p:nvCxnSpPr>
        <p:spPr>
          <a:xfrm>
            <a:off x="8063345" y="2303549"/>
            <a:ext cx="68768" cy="612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8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869" y="404327"/>
            <a:ext cx="9741159" cy="13208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Histórico</a:t>
            </a: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181251"/>
              </p:ext>
            </p:extLst>
          </p:nvPr>
        </p:nvGraphicFramePr>
        <p:xfrm>
          <a:off x="167952" y="404327"/>
          <a:ext cx="11519743" cy="566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5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/>
          </p:nvPr>
        </p:nvGraphicFramePr>
        <p:xfrm>
          <a:off x="111968" y="-727788"/>
          <a:ext cx="14145208" cy="866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-93306" y="345232"/>
            <a:ext cx="11392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</a:rPr>
              <a:t>Cronologia Legal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6017" y="329681"/>
            <a:ext cx="8596668" cy="575387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Cronologia Legal</a:t>
            </a: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86613" y="617374"/>
          <a:ext cx="11550958" cy="5667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0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80392"/>
            <a:ext cx="8596668" cy="67802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Histórico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530" y="1045028"/>
            <a:ext cx="9451910" cy="555171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Lei 10.741/2003 – idoso + 80 anos;</a:t>
            </a:r>
          </a:p>
          <a:p>
            <a:r>
              <a:rPr lang="pt-BR" sz="2000" dirty="0" smtClean="0"/>
              <a:t>Lei 11.340 – Lei Maria da Penha;</a:t>
            </a:r>
          </a:p>
          <a:p>
            <a:r>
              <a:rPr lang="pt-BR" sz="2000" dirty="0" smtClean="0"/>
              <a:t>Lei 12.004/2009 – recusa de paternidade fora do casamento;</a:t>
            </a:r>
          </a:p>
          <a:p>
            <a:r>
              <a:rPr lang="pt-BR" sz="2000" dirty="0" smtClean="0"/>
              <a:t>Lei 12.033/2009 – ação penal pública condicionada para crimes de injúria por raça</a:t>
            </a:r>
            <a:r>
              <a:rPr lang="pt-BR" sz="2000" dirty="0"/>
              <a:t>, cor, etnia, religião, origem ou a condição de pessoa idosa ou portadora de </a:t>
            </a:r>
            <a:r>
              <a:rPr lang="pt-BR" sz="2000" dirty="0" smtClean="0"/>
              <a:t>deficiência;</a:t>
            </a:r>
            <a:r>
              <a:rPr lang="pt-BR" sz="2000" dirty="0"/>
              <a:t> </a:t>
            </a:r>
            <a:endParaRPr lang="pt-BR" sz="2000" dirty="0" smtClean="0"/>
          </a:p>
          <a:p>
            <a:r>
              <a:rPr lang="pt-BR" sz="2000" dirty="0" smtClean="0"/>
              <a:t>Lei 13.104/2015 – </a:t>
            </a:r>
            <a:r>
              <a:rPr lang="pt-BR" sz="2000" dirty="0" err="1"/>
              <a:t>f</a:t>
            </a:r>
            <a:r>
              <a:rPr lang="pt-BR" sz="2000" dirty="0" err="1" smtClean="0"/>
              <a:t>eminicídio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Lei Complementar 150/2015 – trabalho doméstico;</a:t>
            </a:r>
          </a:p>
          <a:p>
            <a:r>
              <a:rPr lang="pt-BR" sz="2000" dirty="0"/>
              <a:t>Lei </a:t>
            </a:r>
            <a:r>
              <a:rPr lang="pt-BR" sz="2000" dirty="0" smtClean="0"/>
              <a:t>13.097/2015 – reparação de sequelas de violência;</a:t>
            </a:r>
          </a:p>
          <a:p>
            <a:r>
              <a:rPr lang="pt-BR" sz="2000" dirty="0" smtClean="0"/>
              <a:t>Lei 12.195/2010 – igualdade no tratamento entre cônjuge e companheiro sobrevivente.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http://www.teclemulher.com.br/leis,1,leis-nacionais.html</a:t>
            </a:r>
          </a:p>
        </p:txBody>
      </p:sp>
    </p:spTree>
    <p:extLst>
      <p:ext uri="{BB962C8B-B14F-4D97-AF65-F5344CB8AC3E}">
        <p14:creationId xmlns:p14="http://schemas.microsoft.com/office/powerpoint/2010/main" val="21651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822961"/>
            <a:ext cx="9921393" cy="521840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937760" y="1205346"/>
            <a:ext cx="2094807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JUSTIÇA</a:t>
            </a:r>
            <a:endParaRPr lang="pt-BR" sz="3600" dirty="0"/>
          </a:p>
        </p:txBody>
      </p:sp>
      <p:sp>
        <p:nvSpPr>
          <p:cNvPr id="5" name="Retângulo 4"/>
          <p:cNvSpPr/>
          <p:nvPr/>
        </p:nvSpPr>
        <p:spPr>
          <a:xfrm>
            <a:off x="4819998" y="3563390"/>
            <a:ext cx="2094807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VERDADE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2112819" y="3563390"/>
            <a:ext cx="2094807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JUSTO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7313815" y="3563390"/>
            <a:ext cx="2094807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PROCESSO</a:t>
            </a:r>
            <a:endParaRPr lang="pt-BR" sz="2800" dirty="0"/>
          </a:p>
        </p:txBody>
      </p:sp>
      <p:cxnSp>
        <p:nvCxnSpPr>
          <p:cNvPr id="9" name="Conector reto 8"/>
          <p:cNvCxnSpPr/>
          <p:nvPr/>
        </p:nvCxnSpPr>
        <p:spPr>
          <a:xfrm flipH="1">
            <a:off x="3840480" y="2302626"/>
            <a:ext cx="1305098" cy="126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848917" y="2302626"/>
            <a:ext cx="1255992" cy="126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5976851" y="2302626"/>
            <a:ext cx="8313" cy="126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1316</TotalTime>
  <Words>627</Words>
  <Application>Microsoft Office PowerPoint</Application>
  <PresentationFormat>Widescreen</PresentationFormat>
  <Paragraphs>243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Footlight MT Light</vt:lpstr>
      <vt:lpstr>French Script MT</vt:lpstr>
      <vt:lpstr>Trebuchet MS</vt:lpstr>
      <vt:lpstr>Wingdings</vt:lpstr>
      <vt:lpstr>Wingdings 3</vt:lpstr>
      <vt:lpstr>Facetado</vt:lpstr>
      <vt:lpstr>Apresentação do PowerPoint</vt:lpstr>
      <vt:lpstr>Lenice Bodstein</vt:lpstr>
      <vt:lpstr>Apresentação do PowerPoint</vt:lpstr>
      <vt:lpstr>HISTÓRIA</vt:lpstr>
      <vt:lpstr>Histórico</vt:lpstr>
      <vt:lpstr>Apresentação do PowerPoint</vt:lpstr>
      <vt:lpstr>Cronologia Legal</vt:lpstr>
      <vt:lpstr>Histórico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CEVID</dc:title>
  <dc:creator>08475325939@tjpr.jus.br</dc:creator>
  <cp:lastModifiedBy>00347089283@tjpr.jus.br</cp:lastModifiedBy>
  <cp:revision>157</cp:revision>
  <cp:lastPrinted>2019-04-16T19:26:50Z</cp:lastPrinted>
  <dcterms:created xsi:type="dcterms:W3CDTF">2019-01-09T18:05:14Z</dcterms:created>
  <dcterms:modified xsi:type="dcterms:W3CDTF">2019-04-16T20:24:30Z</dcterms:modified>
</cp:coreProperties>
</file>