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0" r:id="rId4"/>
  </p:sldMasterIdLst>
  <p:notesMasterIdLst>
    <p:notesMasterId r:id="rId32"/>
  </p:notesMasterIdLst>
  <p:handoutMasterIdLst>
    <p:handoutMasterId r:id="rId33"/>
  </p:handoutMasterIdLst>
  <p:sldIdLst>
    <p:sldId id="278" r:id="rId5"/>
    <p:sldId id="279" r:id="rId6"/>
    <p:sldId id="314" r:id="rId7"/>
    <p:sldId id="285" r:id="rId8"/>
    <p:sldId id="315" r:id="rId9"/>
    <p:sldId id="316" r:id="rId10"/>
    <p:sldId id="317" r:id="rId11"/>
    <p:sldId id="318" r:id="rId12"/>
    <p:sldId id="319" r:id="rId13"/>
    <p:sldId id="322" r:id="rId14"/>
    <p:sldId id="323" r:id="rId15"/>
    <p:sldId id="324" r:id="rId16"/>
    <p:sldId id="325" r:id="rId17"/>
    <p:sldId id="326" r:id="rId18"/>
    <p:sldId id="327" r:id="rId19"/>
    <p:sldId id="312" r:id="rId20"/>
    <p:sldId id="311" r:id="rId21"/>
    <p:sldId id="310" r:id="rId22"/>
    <p:sldId id="309" r:id="rId23"/>
    <p:sldId id="307" r:id="rId24"/>
    <p:sldId id="306" r:id="rId25"/>
    <p:sldId id="305" r:id="rId26"/>
    <p:sldId id="304" r:id="rId27"/>
    <p:sldId id="303" r:id="rId28"/>
    <p:sldId id="301" r:id="rId29"/>
    <p:sldId id="271" r:id="rId30"/>
    <p:sldId id="287" r:id="rId31"/>
  </p:sldIdLst>
  <p:sldSz cx="24377650" cy="13716000"/>
  <p:notesSz cx="6788150" cy="9923463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5" pos="15276" userDrawn="1">
          <p15:clr>
            <a:srgbClr val="A4A3A4"/>
          </p15:clr>
        </p15:guide>
        <p15:guide id="52" pos="58" userDrawn="1">
          <p15:clr>
            <a:srgbClr val="A4A3A4"/>
          </p15:clr>
        </p15:guide>
        <p15:guide id="55" userDrawn="1">
          <p15:clr>
            <a:srgbClr val="A4A3A4"/>
          </p15:clr>
        </p15:guide>
        <p15:guide id="56" orient="horz" pos="43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CFCFCF"/>
    <a:srgbClr val="EFF1F8"/>
    <a:srgbClr val="373737"/>
    <a:srgbClr val="445469"/>
    <a:srgbClr val="000000"/>
    <a:srgbClr val="5A5A66"/>
    <a:srgbClr val="626162"/>
    <a:srgbClr val="C4D4E2"/>
    <a:srgbClr val="6255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95" autoAdjust="0"/>
  </p:normalViewPr>
  <p:slideViewPr>
    <p:cSldViewPr snapToGrid="0" snapToObjects="1">
      <p:cViewPr varScale="1">
        <p:scale>
          <a:sx n="56" d="100"/>
          <a:sy n="56" d="100"/>
        </p:scale>
        <p:origin x="456" y="114"/>
      </p:cViewPr>
      <p:guideLst>
        <p:guide pos="15276"/>
        <p:guide pos="58"/>
        <p:guide/>
        <p:guide orient="horz" pos="4320"/>
      </p:guideLst>
    </p:cSldViewPr>
  </p:slid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napToObjects="1" showGuides="1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Magistrados + Servidores + Estagiários + Terceirizados = 20.074</c:v>
                </c:pt>
              </c:strCache>
            </c:strRef>
          </c:tx>
          <c:explosion val="6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779-49D6-AED0-968D8F2EDA96}"/>
              </c:ext>
            </c:extLst>
          </c:dPt>
          <c:dPt>
            <c:idx val="1"/>
            <c:bubble3D val="0"/>
            <c:explosion val="5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732-4600-BBC2-6CA9CFBCD21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779-49D6-AED0-968D8F2EDA96}"/>
              </c:ext>
            </c:extLst>
          </c:dPt>
          <c:dPt>
            <c:idx val="3"/>
            <c:bubble3D val="0"/>
            <c:spPr>
              <a:solidFill>
                <a:schemeClr val="tx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732-4600-BBC2-6CA9CFBCD219}"/>
              </c:ext>
            </c:extLst>
          </c:dPt>
          <c:cat>
            <c:strRef>
              <c:f>Planilha1!$A$2:$A$5</c:f>
              <c:strCache>
                <c:ptCount val="4"/>
                <c:pt idx="0">
                  <c:v>Magistrados 1º e 2º graus</c:v>
                </c:pt>
                <c:pt idx="1">
                  <c:v>Servidores</c:v>
                </c:pt>
                <c:pt idx="2">
                  <c:v>Estagiários</c:v>
                </c:pt>
                <c:pt idx="3">
                  <c:v>Terceirizados</c:v>
                </c:pt>
              </c:strCache>
            </c:strRef>
          </c:cat>
          <c:val>
            <c:numRef>
              <c:f>Planilha1!$B$2:$B$5</c:f>
              <c:numCache>
                <c:formatCode>General</c:formatCode>
                <c:ptCount val="4"/>
                <c:pt idx="0">
                  <c:v>945</c:v>
                </c:pt>
                <c:pt idx="1">
                  <c:v>11967</c:v>
                </c:pt>
                <c:pt idx="2">
                  <c:v>4462</c:v>
                </c:pt>
                <c:pt idx="3">
                  <c:v>2700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32-4600-BBC2-6CA9CFBCD2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1532" cy="4978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5047" y="0"/>
            <a:ext cx="2941532" cy="4978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EBD3D3-AEFC-450F-A1F6-C3276C9BFC57}" type="datetimeFigureOut">
              <a:rPr lang="pt-BR" smtClean="0"/>
              <a:t>19/07/2021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5568"/>
            <a:ext cx="2941532" cy="4978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5047" y="9425568"/>
            <a:ext cx="2941532" cy="4978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9A73B9-BDA9-41A0-82DE-9E3C834B11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00408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1532" cy="4961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Montserrat Light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5047" y="0"/>
            <a:ext cx="2941532" cy="4961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Montserrat Light" charset="0"/>
              </a:defRPr>
            </a:lvl1pPr>
          </a:lstStyle>
          <a:p>
            <a:fld id="{EFC10EE1-B198-C942-8235-326C972CBB30}" type="datetimeFigureOut">
              <a:rPr lang="en-US" smtClean="0"/>
              <a:pPr/>
              <a:t>7/19/2021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3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8815" y="4713645"/>
            <a:ext cx="5430520" cy="44655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5568"/>
            <a:ext cx="2941532" cy="4961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Montserrat Light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5047" y="9425568"/>
            <a:ext cx="2941532" cy="4961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Montserrat Light" charset="0"/>
              </a:defRPr>
            </a:lvl1pPr>
          </a:lstStyle>
          <a:p>
            <a:fld id="{006BE02D-20C0-F840-AFAC-BEA99C74FDC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b="0" i="0" kern="1200">
        <a:solidFill>
          <a:schemeClr val="tx1"/>
        </a:solidFill>
        <a:latin typeface="Montserrat Light" charset="0"/>
        <a:ea typeface="+mn-ea"/>
        <a:cs typeface="+mn-cs"/>
      </a:defRPr>
    </a:lvl1pPr>
    <a:lvl2pPr marL="914217" algn="l" defTabSz="914217" rtl="0" eaLnBrk="1" latinLnBrk="0" hangingPunct="1">
      <a:defRPr sz="2400" b="0" i="0" kern="1200">
        <a:solidFill>
          <a:schemeClr val="tx1"/>
        </a:solidFill>
        <a:latin typeface="Montserrat Light" charset="0"/>
        <a:ea typeface="+mn-ea"/>
        <a:cs typeface="+mn-cs"/>
      </a:defRPr>
    </a:lvl2pPr>
    <a:lvl3pPr marL="1828434" algn="l" defTabSz="914217" rtl="0" eaLnBrk="1" latinLnBrk="0" hangingPunct="1">
      <a:defRPr sz="2400" b="0" i="0" kern="1200">
        <a:solidFill>
          <a:schemeClr val="tx1"/>
        </a:solidFill>
        <a:latin typeface="Montserrat Light" charset="0"/>
        <a:ea typeface="+mn-ea"/>
        <a:cs typeface="+mn-cs"/>
      </a:defRPr>
    </a:lvl3pPr>
    <a:lvl4pPr marL="2742651" algn="l" defTabSz="914217" rtl="0" eaLnBrk="1" latinLnBrk="0" hangingPunct="1">
      <a:defRPr sz="2400" b="0" i="0" kern="1200">
        <a:solidFill>
          <a:schemeClr val="tx1"/>
        </a:solidFill>
        <a:latin typeface="Montserrat Light" charset="0"/>
        <a:ea typeface="+mn-ea"/>
        <a:cs typeface="+mn-cs"/>
      </a:defRPr>
    </a:lvl4pPr>
    <a:lvl5pPr marL="3656868" algn="l" defTabSz="914217" rtl="0" eaLnBrk="1" latinLnBrk="0" hangingPunct="1">
      <a:defRPr sz="2400" b="0" i="0" kern="1200">
        <a:solidFill>
          <a:schemeClr val="tx1"/>
        </a:solidFill>
        <a:latin typeface="Montserrat Light" charset="0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" y="0"/>
            <a:ext cx="24361443" cy="13716000"/>
          </a:xfrm>
          <a:prstGeom prst="rect">
            <a:avLst/>
          </a:prstGeom>
        </p:spPr>
      </p:pic>
      <p:sp>
        <p:nvSpPr>
          <p:cNvPr id="15" name="Espaço Reservado para Conteúdo 14"/>
          <p:cNvSpPr>
            <a:spLocks noGrp="1"/>
          </p:cNvSpPr>
          <p:nvPr>
            <p:ph sz="quarter" idx="10" hasCustomPrompt="1"/>
          </p:nvPr>
        </p:nvSpPr>
        <p:spPr>
          <a:xfrm>
            <a:off x="13218974" y="6082744"/>
            <a:ext cx="7315200" cy="16101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65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t-BR" dirty="0" smtClean="0"/>
              <a:t>TÍTULO DA SUA APRESENTAÇÃO</a:t>
            </a:r>
          </a:p>
        </p:txBody>
      </p:sp>
    </p:spTree>
    <p:extLst>
      <p:ext uri="{BB962C8B-B14F-4D97-AF65-F5344CB8AC3E}">
        <p14:creationId xmlns:p14="http://schemas.microsoft.com/office/powerpoint/2010/main" val="1373833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/>
          <p:cNvGrpSpPr/>
          <p:nvPr userDrawn="1"/>
        </p:nvGrpSpPr>
        <p:grpSpPr>
          <a:xfrm>
            <a:off x="0" y="-5583"/>
            <a:ext cx="24377650" cy="13755890"/>
            <a:chOff x="0" y="-5583"/>
            <a:chExt cx="24377650" cy="13755890"/>
          </a:xfrm>
        </p:grpSpPr>
        <p:sp>
          <p:nvSpPr>
            <p:cNvPr id="4" name="Retângulo 3"/>
            <p:cNvSpPr/>
            <p:nvPr/>
          </p:nvSpPr>
          <p:spPr>
            <a:xfrm>
              <a:off x="0" y="13375450"/>
              <a:ext cx="24377650" cy="3657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Retângulo 4"/>
            <p:cNvSpPr/>
            <p:nvPr/>
          </p:nvSpPr>
          <p:spPr>
            <a:xfrm>
              <a:off x="11063967" y="12592983"/>
              <a:ext cx="2249714" cy="11573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93852" y="12784960"/>
              <a:ext cx="1389944" cy="773370"/>
            </a:xfrm>
            <a:prstGeom prst="rect">
              <a:avLst/>
            </a:prstGeom>
          </p:spPr>
        </p:pic>
        <p:sp>
          <p:nvSpPr>
            <p:cNvPr id="7" name="Retângulo 6"/>
            <p:cNvSpPr/>
            <p:nvPr/>
          </p:nvSpPr>
          <p:spPr>
            <a:xfrm>
              <a:off x="0" y="-5583"/>
              <a:ext cx="24377650" cy="3657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3AF8D21A-6CCE-CD43-8AE8-35782B027FA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063968" y="906934"/>
            <a:ext cx="12339214" cy="111392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r>
              <a:rPr lang="en-US" dirty="0" err="1" smtClean="0"/>
              <a:t>imagem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 hasCustomPrompt="1"/>
          </p:nvPr>
        </p:nvSpPr>
        <p:spPr>
          <a:xfrm>
            <a:off x="1675964" y="8410256"/>
            <a:ext cx="8442071" cy="18525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1828343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800">
                <a:latin typeface="+mn-lt"/>
              </a:defRPr>
            </a:lvl1pPr>
            <a:lvl2pPr>
              <a:lnSpc>
                <a:spcPct val="100000"/>
              </a:lnSpc>
              <a:defRPr sz="3500">
                <a:latin typeface="+mn-lt"/>
              </a:defRPr>
            </a:lvl2pPr>
            <a:lvl3pPr>
              <a:lnSpc>
                <a:spcPct val="100000"/>
              </a:lnSpc>
              <a:defRPr sz="3000">
                <a:latin typeface="+mn-lt"/>
              </a:defRPr>
            </a:lvl3pPr>
            <a:lvl4pPr>
              <a:defRPr sz="3000">
                <a:latin typeface="+mj-lt"/>
              </a:defRPr>
            </a:lvl4pPr>
          </a:lstStyle>
          <a:p>
            <a:pPr marL="0" marR="0" lvl="0" indent="0" algn="l" defTabSz="1828343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endParaRPr lang="en-US" dirty="0" smtClean="0"/>
          </a:p>
        </p:txBody>
      </p:sp>
      <p:sp>
        <p:nvSpPr>
          <p:cNvPr id="11" name="Text Placeholder 2"/>
          <p:cNvSpPr>
            <a:spLocks noGrp="1"/>
          </p:cNvSpPr>
          <p:nvPr>
            <p:ph idx="15" hasCustomPrompt="1"/>
          </p:nvPr>
        </p:nvSpPr>
        <p:spPr>
          <a:xfrm>
            <a:off x="1675964" y="5056787"/>
            <a:ext cx="8585637" cy="17178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1828343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500" b="1">
                <a:solidFill>
                  <a:schemeClr val="accent2"/>
                </a:solidFill>
                <a:latin typeface="+mj-lt"/>
              </a:defRPr>
            </a:lvl1pPr>
            <a:lvl2pPr>
              <a:defRPr>
                <a:latin typeface="+mn-lt"/>
              </a:defRPr>
            </a:lvl2pPr>
            <a:lvl3pPr>
              <a:defRPr sz="3500">
                <a:latin typeface="+mn-lt"/>
              </a:defRPr>
            </a:lvl3pPr>
            <a:lvl4pPr>
              <a:defRPr sz="3000">
                <a:latin typeface="+mn-lt"/>
              </a:defRPr>
            </a:lvl4pPr>
          </a:lstStyle>
          <a:p>
            <a:r>
              <a:rPr lang="en-US" dirty="0" smtClean="0"/>
              <a:t>TÍTULO </a:t>
            </a:r>
            <a:br>
              <a:rPr lang="en-US" dirty="0" smtClean="0"/>
            </a:br>
            <a:r>
              <a:rPr lang="en-US" dirty="0" smtClean="0"/>
              <a:t>DO SLIDE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6" hasCustomPrompt="1"/>
          </p:nvPr>
        </p:nvSpPr>
        <p:spPr>
          <a:xfrm>
            <a:off x="1675961" y="6903306"/>
            <a:ext cx="8585639" cy="3554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1828343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000" b="1">
                <a:solidFill>
                  <a:schemeClr val="accent1"/>
                </a:solidFill>
                <a:latin typeface="+mj-lt"/>
              </a:defRPr>
            </a:lvl1pPr>
            <a:lvl2pPr>
              <a:defRPr>
                <a:latin typeface="+mn-lt"/>
              </a:defRPr>
            </a:lvl2pPr>
            <a:lvl3pPr>
              <a:defRPr sz="3500">
                <a:latin typeface="+mn-lt"/>
              </a:defRPr>
            </a:lvl3pPr>
            <a:lvl4pPr>
              <a:defRPr sz="3000">
                <a:latin typeface="+mn-lt"/>
              </a:defRPr>
            </a:lvl4pPr>
          </a:lstStyle>
          <a:p>
            <a:r>
              <a:rPr lang="en-US" dirty="0" smtClean="0"/>
              <a:t>COMPLEMENTO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590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1">
            <a:extLst>
              <a:ext uri="{FF2B5EF4-FFF2-40B4-BE49-F238E27FC236}">
                <a16:creationId xmlns:a16="http://schemas.microsoft.com/office/drawing/2014/main" id="{090B5575-571E-0742-A6AE-80FF35BF3EB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061020" y="1701642"/>
            <a:ext cx="4789720" cy="10343112"/>
          </a:xfrm>
          <a:custGeom>
            <a:avLst/>
            <a:gdLst>
              <a:gd name="connsiteX0" fmla="*/ 646380 w 5264340"/>
              <a:gd name="connsiteY0" fmla="*/ 0 h 11126596"/>
              <a:gd name="connsiteX1" fmla="*/ 1063726 w 5264340"/>
              <a:gd name="connsiteY1" fmla="*/ 0 h 11126596"/>
              <a:gd name="connsiteX2" fmla="*/ 1143463 w 5264340"/>
              <a:gd name="connsiteY2" fmla="*/ 21612 h 11126596"/>
              <a:gd name="connsiteX3" fmla="*/ 1170607 w 5264340"/>
              <a:gd name="connsiteY3" fmla="*/ 96421 h 11126596"/>
              <a:gd name="connsiteX4" fmla="*/ 1538755 w 5264340"/>
              <a:gd name="connsiteY4" fmla="*/ 422256 h 11126596"/>
              <a:gd name="connsiteX5" fmla="*/ 3732371 w 5264340"/>
              <a:gd name="connsiteY5" fmla="*/ 422256 h 11126596"/>
              <a:gd name="connsiteX6" fmla="*/ 4098822 w 5264340"/>
              <a:gd name="connsiteY6" fmla="*/ 96421 h 11126596"/>
              <a:gd name="connsiteX7" fmla="*/ 4125967 w 5264340"/>
              <a:gd name="connsiteY7" fmla="*/ 21612 h 11126596"/>
              <a:gd name="connsiteX8" fmla="*/ 4207400 w 5264340"/>
              <a:gd name="connsiteY8" fmla="*/ 0 h 11126596"/>
              <a:gd name="connsiteX9" fmla="*/ 4623051 w 5264340"/>
              <a:gd name="connsiteY9" fmla="*/ 0 h 11126596"/>
              <a:gd name="connsiteX10" fmla="*/ 5264340 w 5264340"/>
              <a:gd name="connsiteY10" fmla="*/ 646683 h 11126596"/>
              <a:gd name="connsiteX11" fmla="*/ 5264340 w 5264340"/>
              <a:gd name="connsiteY11" fmla="*/ 718167 h 11126596"/>
              <a:gd name="connsiteX12" fmla="*/ 5264340 w 5264340"/>
              <a:gd name="connsiteY12" fmla="*/ 6234086 h 11126596"/>
              <a:gd name="connsiteX13" fmla="*/ 5264340 w 5264340"/>
              <a:gd name="connsiteY13" fmla="*/ 6423602 h 11126596"/>
              <a:gd name="connsiteX14" fmla="*/ 5264340 w 5264340"/>
              <a:gd name="connsiteY14" fmla="*/ 10408429 h 11126596"/>
              <a:gd name="connsiteX15" fmla="*/ 5264340 w 5264340"/>
              <a:gd name="connsiteY15" fmla="*/ 10479914 h 11126596"/>
              <a:gd name="connsiteX16" fmla="*/ 4623051 w 5264340"/>
              <a:gd name="connsiteY16" fmla="*/ 11126596 h 11126596"/>
              <a:gd name="connsiteX17" fmla="*/ 646380 w 5264340"/>
              <a:gd name="connsiteY17" fmla="*/ 11126596 h 11126596"/>
              <a:gd name="connsiteX18" fmla="*/ 1697 w 5264340"/>
              <a:gd name="connsiteY18" fmla="*/ 10479914 h 11126596"/>
              <a:gd name="connsiteX19" fmla="*/ 0 w 5264340"/>
              <a:gd name="connsiteY19" fmla="*/ 10408429 h 11126596"/>
              <a:gd name="connsiteX20" fmla="*/ 0 w 5264340"/>
              <a:gd name="connsiteY20" fmla="*/ 6423602 h 11126596"/>
              <a:gd name="connsiteX21" fmla="*/ 0 w 5264340"/>
              <a:gd name="connsiteY21" fmla="*/ 6234086 h 11126596"/>
              <a:gd name="connsiteX22" fmla="*/ 0 w 5264340"/>
              <a:gd name="connsiteY22" fmla="*/ 718167 h 11126596"/>
              <a:gd name="connsiteX23" fmla="*/ 1697 w 5264340"/>
              <a:gd name="connsiteY23" fmla="*/ 646683 h 11126596"/>
              <a:gd name="connsiteX24" fmla="*/ 646380 w 5264340"/>
              <a:gd name="connsiteY24" fmla="*/ 0 h 11126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264340" h="11126596">
                <a:moveTo>
                  <a:pt x="646380" y="0"/>
                </a:moveTo>
                <a:lnTo>
                  <a:pt x="1063726" y="0"/>
                </a:lnTo>
                <a:cubicBezTo>
                  <a:pt x="1109533" y="0"/>
                  <a:pt x="1128194" y="6650"/>
                  <a:pt x="1143463" y="21612"/>
                </a:cubicBezTo>
                <a:cubicBezTo>
                  <a:pt x="1160428" y="38236"/>
                  <a:pt x="1170607" y="58185"/>
                  <a:pt x="1170607" y="96421"/>
                </a:cubicBezTo>
                <a:cubicBezTo>
                  <a:pt x="1170607" y="304224"/>
                  <a:pt x="1299544" y="422256"/>
                  <a:pt x="1538755" y="422256"/>
                </a:cubicBezTo>
                <a:lnTo>
                  <a:pt x="3732371" y="422256"/>
                </a:lnTo>
                <a:cubicBezTo>
                  <a:pt x="3969886" y="422256"/>
                  <a:pt x="4098822" y="304224"/>
                  <a:pt x="4098822" y="96421"/>
                </a:cubicBezTo>
                <a:cubicBezTo>
                  <a:pt x="4098822" y="58185"/>
                  <a:pt x="4109002" y="38236"/>
                  <a:pt x="4125967" y="21612"/>
                </a:cubicBezTo>
                <a:cubicBezTo>
                  <a:pt x="4141236" y="6650"/>
                  <a:pt x="4159898" y="0"/>
                  <a:pt x="4207400" y="0"/>
                </a:cubicBezTo>
                <a:lnTo>
                  <a:pt x="4623051" y="0"/>
                </a:lnTo>
                <a:cubicBezTo>
                  <a:pt x="5033612" y="0"/>
                  <a:pt x="5264340" y="204478"/>
                  <a:pt x="5264340" y="646683"/>
                </a:cubicBezTo>
                <a:cubicBezTo>
                  <a:pt x="5264340" y="658320"/>
                  <a:pt x="5264340" y="706530"/>
                  <a:pt x="5264340" y="718167"/>
                </a:cubicBezTo>
                <a:lnTo>
                  <a:pt x="5264340" y="6234086"/>
                </a:lnTo>
                <a:lnTo>
                  <a:pt x="5264340" y="6423602"/>
                </a:lnTo>
                <a:lnTo>
                  <a:pt x="5264340" y="10408429"/>
                </a:lnTo>
                <a:cubicBezTo>
                  <a:pt x="5264340" y="10420066"/>
                  <a:pt x="5264340" y="10468277"/>
                  <a:pt x="5264340" y="10479914"/>
                </a:cubicBezTo>
                <a:cubicBezTo>
                  <a:pt x="5264340" y="10922118"/>
                  <a:pt x="5033612" y="11126596"/>
                  <a:pt x="4623051" y="11126596"/>
                </a:cubicBezTo>
                <a:lnTo>
                  <a:pt x="646380" y="11126596"/>
                </a:lnTo>
                <a:cubicBezTo>
                  <a:pt x="237515" y="11126596"/>
                  <a:pt x="1697" y="10922118"/>
                  <a:pt x="1697" y="10479914"/>
                </a:cubicBezTo>
                <a:cubicBezTo>
                  <a:pt x="1697" y="10468277"/>
                  <a:pt x="0" y="10420066"/>
                  <a:pt x="0" y="10408429"/>
                </a:cubicBezTo>
                <a:lnTo>
                  <a:pt x="0" y="6423602"/>
                </a:lnTo>
                <a:lnTo>
                  <a:pt x="0" y="6234086"/>
                </a:lnTo>
                <a:lnTo>
                  <a:pt x="0" y="718167"/>
                </a:lnTo>
                <a:cubicBezTo>
                  <a:pt x="0" y="706530"/>
                  <a:pt x="1697" y="658320"/>
                  <a:pt x="1697" y="646683"/>
                </a:cubicBezTo>
                <a:cubicBezTo>
                  <a:pt x="1697" y="204478"/>
                  <a:pt x="237515" y="0"/>
                  <a:pt x="64638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2101"/>
            </a:lvl1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grpSp>
        <p:nvGrpSpPr>
          <p:cNvPr id="23" name="Agrupar 22"/>
          <p:cNvGrpSpPr/>
          <p:nvPr userDrawn="1"/>
        </p:nvGrpSpPr>
        <p:grpSpPr>
          <a:xfrm>
            <a:off x="0" y="-5583"/>
            <a:ext cx="24377650" cy="13755890"/>
            <a:chOff x="0" y="-5583"/>
            <a:chExt cx="24377650" cy="13755890"/>
          </a:xfrm>
        </p:grpSpPr>
        <p:sp>
          <p:nvSpPr>
            <p:cNvPr id="24" name="Retângulo 23"/>
            <p:cNvSpPr/>
            <p:nvPr userDrawn="1"/>
          </p:nvSpPr>
          <p:spPr>
            <a:xfrm>
              <a:off x="0" y="13375450"/>
              <a:ext cx="24377650" cy="3657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sp>
          <p:nvSpPr>
            <p:cNvPr id="25" name="Retângulo 24"/>
            <p:cNvSpPr/>
            <p:nvPr userDrawn="1"/>
          </p:nvSpPr>
          <p:spPr>
            <a:xfrm>
              <a:off x="0" y="-5583"/>
              <a:ext cx="24377650" cy="3657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sp>
          <p:nvSpPr>
            <p:cNvPr id="26" name="Retângulo 25"/>
            <p:cNvSpPr/>
            <p:nvPr userDrawn="1"/>
          </p:nvSpPr>
          <p:spPr>
            <a:xfrm>
              <a:off x="21153468" y="12592983"/>
              <a:ext cx="2249714" cy="11573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pic>
          <p:nvPicPr>
            <p:cNvPr id="27" name="Imagem 26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83353" y="12784960"/>
              <a:ext cx="1389944" cy="773370"/>
            </a:xfrm>
            <a:prstGeom prst="rect">
              <a:avLst/>
            </a:prstGeom>
          </p:spPr>
        </p:pic>
      </p:grpSp>
      <p:cxnSp>
        <p:nvCxnSpPr>
          <p:cNvPr id="30" name="Conector reto 29"/>
          <p:cNvCxnSpPr/>
          <p:nvPr userDrawn="1"/>
        </p:nvCxnSpPr>
        <p:spPr>
          <a:xfrm>
            <a:off x="1784350" y="9286240"/>
            <a:ext cx="1333373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Espaço Reservado para Gráfico 38"/>
          <p:cNvSpPr>
            <a:spLocks noGrp="1"/>
          </p:cNvSpPr>
          <p:nvPr>
            <p:ph type="chart" sz="quarter" idx="15"/>
          </p:nvPr>
        </p:nvSpPr>
        <p:spPr>
          <a:xfrm>
            <a:off x="1784350" y="3514725"/>
            <a:ext cx="13333413" cy="4945028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no ícone para adicionar gráfico</a:t>
            </a:r>
            <a:endParaRPr lang="pt-BR" dirty="0"/>
          </a:p>
        </p:txBody>
      </p:sp>
      <p:sp>
        <p:nvSpPr>
          <p:cNvPr id="16" name="Text Placeholder 2"/>
          <p:cNvSpPr>
            <a:spLocks noGrp="1"/>
          </p:cNvSpPr>
          <p:nvPr>
            <p:ph idx="16" hasCustomPrompt="1"/>
          </p:nvPr>
        </p:nvSpPr>
        <p:spPr>
          <a:xfrm>
            <a:off x="1784353" y="10488672"/>
            <a:ext cx="6115664" cy="1836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1828343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800" baseline="0">
                <a:solidFill>
                  <a:schemeClr val="accent2"/>
                </a:solidFill>
                <a:latin typeface="+mn-lt"/>
              </a:defRPr>
            </a:lvl1pPr>
            <a:lvl2pPr>
              <a:defRPr sz="4000">
                <a:latin typeface="+mn-lt"/>
              </a:defRPr>
            </a:lvl2pPr>
            <a:lvl3pPr>
              <a:defRPr sz="3500">
                <a:latin typeface="+mn-lt"/>
              </a:defRPr>
            </a:lvl3pPr>
            <a:lvl4pPr>
              <a:defRPr sz="3000">
                <a:latin typeface="+mj-lt"/>
              </a:defRPr>
            </a:lvl4pPr>
          </a:lstStyle>
          <a:p>
            <a:pPr marL="0" marR="0" lvl="0" indent="0" algn="l" defTabSz="1828343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endParaRPr lang="en-US" dirty="0" smtClean="0"/>
          </a:p>
        </p:txBody>
      </p:sp>
      <p:sp>
        <p:nvSpPr>
          <p:cNvPr id="17" name="Text Placeholder 2"/>
          <p:cNvSpPr>
            <a:spLocks noGrp="1"/>
          </p:cNvSpPr>
          <p:nvPr>
            <p:ph idx="17" hasCustomPrompt="1"/>
          </p:nvPr>
        </p:nvSpPr>
        <p:spPr>
          <a:xfrm>
            <a:off x="1784350" y="9718703"/>
            <a:ext cx="6115667" cy="5978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1828343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500" b="1">
                <a:solidFill>
                  <a:schemeClr val="accent2"/>
                </a:solidFill>
                <a:latin typeface="+mj-lt"/>
              </a:defRPr>
            </a:lvl1pPr>
            <a:lvl2pPr>
              <a:defRPr>
                <a:latin typeface="+mn-lt"/>
              </a:defRPr>
            </a:lvl2pPr>
            <a:lvl3pPr>
              <a:defRPr sz="3500">
                <a:latin typeface="+mn-lt"/>
              </a:defRPr>
            </a:lvl3pPr>
            <a:lvl4pPr>
              <a:defRPr sz="3000">
                <a:latin typeface="+mn-lt"/>
              </a:defRPr>
            </a:lvl4pPr>
          </a:lstStyle>
          <a:p>
            <a:r>
              <a:rPr lang="en-US" dirty="0" smtClean="0"/>
              <a:t>SEU TÍTULO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idx="18" hasCustomPrompt="1"/>
          </p:nvPr>
        </p:nvSpPr>
        <p:spPr>
          <a:xfrm>
            <a:off x="8961249" y="10488672"/>
            <a:ext cx="6115664" cy="1836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1828343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800" baseline="0">
                <a:solidFill>
                  <a:schemeClr val="accent2"/>
                </a:solidFill>
                <a:latin typeface="+mn-lt"/>
              </a:defRPr>
            </a:lvl1pPr>
            <a:lvl2pPr>
              <a:defRPr sz="4000">
                <a:latin typeface="+mn-lt"/>
              </a:defRPr>
            </a:lvl2pPr>
            <a:lvl3pPr>
              <a:defRPr sz="3500">
                <a:latin typeface="+mn-lt"/>
              </a:defRPr>
            </a:lvl3pPr>
            <a:lvl4pPr>
              <a:defRPr sz="3000">
                <a:latin typeface="+mj-lt"/>
              </a:defRPr>
            </a:lvl4pPr>
          </a:lstStyle>
          <a:p>
            <a:pPr marL="0" marR="0" lvl="0" indent="0" algn="l" defTabSz="1828343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endParaRPr lang="en-US" dirty="0" smtClean="0"/>
          </a:p>
        </p:txBody>
      </p:sp>
      <p:sp>
        <p:nvSpPr>
          <p:cNvPr id="19" name="Text Placeholder 2"/>
          <p:cNvSpPr>
            <a:spLocks noGrp="1"/>
          </p:cNvSpPr>
          <p:nvPr>
            <p:ph idx="19" hasCustomPrompt="1"/>
          </p:nvPr>
        </p:nvSpPr>
        <p:spPr>
          <a:xfrm>
            <a:off x="8961246" y="9718703"/>
            <a:ext cx="6115667" cy="5978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1828343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500" b="1">
                <a:solidFill>
                  <a:schemeClr val="accent2"/>
                </a:solidFill>
                <a:latin typeface="+mj-lt"/>
              </a:defRPr>
            </a:lvl1pPr>
            <a:lvl2pPr>
              <a:defRPr>
                <a:latin typeface="+mn-lt"/>
              </a:defRPr>
            </a:lvl2pPr>
            <a:lvl3pPr>
              <a:defRPr sz="3500">
                <a:latin typeface="+mn-lt"/>
              </a:defRPr>
            </a:lvl3pPr>
            <a:lvl4pPr>
              <a:defRPr sz="3000">
                <a:latin typeface="+mn-lt"/>
              </a:defRPr>
            </a:lvl4pPr>
          </a:lstStyle>
          <a:p>
            <a:r>
              <a:rPr lang="en-US" dirty="0" smtClean="0"/>
              <a:t>SEU TÍTULO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idx="20" hasCustomPrompt="1"/>
          </p:nvPr>
        </p:nvSpPr>
        <p:spPr>
          <a:xfrm>
            <a:off x="1675963" y="1344884"/>
            <a:ext cx="13442118" cy="9220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1828343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500" b="1">
                <a:solidFill>
                  <a:schemeClr val="accent2"/>
                </a:solidFill>
                <a:latin typeface="+mj-lt"/>
              </a:defRPr>
            </a:lvl1pPr>
            <a:lvl2pPr>
              <a:defRPr>
                <a:latin typeface="+mn-lt"/>
              </a:defRPr>
            </a:lvl2pPr>
            <a:lvl3pPr>
              <a:defRPr sz="3500">
                <a:latin typeface="+mn-lt"/>
              </a:defRPr>
            </a:lvl3pPr>
            <a:lvl4pPr>
              <a:defRPr sz="3000">
                <a:latin typeface="+mn-lt"/>
              </a:defRPr>
            </a:lvl4pPr>
          </a:lstStyle>
          <a:p>
            <a:r>
              <a:rPr lang="en-US" dirty="0" smtClean="0"/>
              <a:t>TÍTULO DO SLIDE</a:t>
            </a:r>
            <a:endParaRPr lang="en-US" dirty="0"/>
          </a:p>
        </p:txBody>
      </p:sp>
      <p:sp>
        <p:nvSpPr>
          <p:cNvPr id="22" name="Text Placeholder 2"/>
          <p:cNvSpPr>
            <a:spLocks noGrp="1"/>
          </p:cNvSpPr>
          <p:nvPr>
            <p:ph idx="21" hasCustomPrompt="1"/>
          </p:nvPr>
        </p:nvSpPr>
        <p:spPr>
          <a:xfrm>
            <a:off x="1784353" y="2460084"/>
            <a:ext cx="13442118" cy="3472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1828343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000" b="1">
                <a:solidFill>
                  <a:schemeClr val="accent1"/>
                </a:solidFill>
                <a:latin typeface="+mj-lt"/>
              </a:defRPr>
            </a:lvl1pPr>
            <a:lvl2pPr>
              <a:defRPr>
                <a:latin typeface="+mn-lt"/>
              </a:defRPr>
            </a:lvl2pPr>
            <a:lvl3pPr>
              <a:defRPr sz="3500">
                <a:latin typeface="+mn-lt"/>
              </a:defRPr>
            </a:lvl3pPr>
            <a:lvl4pPr>
              <a:defRPr sz="3000">
                <a:latin typeface="+mn-lt"/>
              </a:defRPr>
            </a:lvl4pPr>
          </a:lstStyle>
          <a:p>
            <a:r>
              <a:rPr lang="en-US" dirty="0" smtClean="0"/>
              <a:t>COMPLEMENTO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75717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2" pos="1124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1">
            <a:extLst>
              <a:ext uri="{FF2B5EF4-FFF2-40B4-BE49-F238E27FC236}">
                <a16:creationId xmlns:a16="http://schemas.microsoft.com/office/drawing/2014/main" id="{090B5575-571E-0742-A6AE-80FF35BF3EB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061020" y="1701642"/>
            <a:ext cx="4789720" cy="10343112"/>
          </a:xfrm>
          <a:custGeom>
            <a:avLst/>
            <a:gdLst>
              <a:gd name="connsiteX0" fmla="*/ 646380 w 5264340"/>
              <a:gd name="connsiteY0" fmla="*/ 0 h 11126596"/>
              <a:gd name="connsiteX1" fmla="*/ 1063726 w 5264340"/>
              <a:gd name="connsiteY1" fmla="*/ 0 h 11126596"/>
              <a:gd name="connsiteX2" fmla="*/ 1143463 w 5264340"/>
              <a:gd name="connsiteY2" fmla="*/ 21612 h 11126596"/>
              <a:gd name="connsiteX3" fmla="*/ 1170607 w 5264340"/>
              <a:gd name="connsiteY3" fmla="*/ 96421 h 11126596"/>
              <a:gd name="connsiteX4" fmla="*/ 1538755 w 5264340"/>
              <a:gd name="connsiteY4" fmla="*/ 422256 h 11126596"/>
              <a:gd name="connsiteX5" fmla="*/ 3732371 w 5264340"/>
              <a:gd name="connsiteY5" fmla="*/ 422256 h 11126596"/>
              <a:gd name="connsiteX6" fmla="*/ 4098822 w 5264340"/>
              <a:gd name="connsiteY6" fmla="*/ 96421 h 11126596"/>
              <a:gd name="connsiteX7" fmla="*/ 4125967 w 5264340"/>
              <a:gd name="connsiteY7" fmla="*/ 21612 h 11126596"/>
              <a:gd name="connsiteX8" fmla="*/ 4207400 w 5264340"/>
              <a:gd name="connsiteY8" fmla="*/ 0 h 11126596"/>
              <a:gd name="connsiteX9" fmla="*/ 4623051 w 5264340"/>
              <a:gd name="connsiteY9" fmla="*/ 0 h 11126596"/>
              <a:gd name="connsiteX10" fmla="*/ 5264340 w 5264340"/>
              <a:gd name="connsiteY10" fmla="*/ 646683 h 11126596"/>
              <a:gd name="connsiteX11" fmla="*/ 5264340 w 5264340"/>
              <a:gd name="connsiteY11" fmla="*/ 718167 h 11126596"/>
              <a:gd name="connsiteX12" fmla="*/ 5264340 w 5264340"/>
              <a:gd name="connsiteY12" fmla="*/ 6234086 h 11126596"/>
              <a:gd name="connsiteX13" fmla="*/ 5264340 w 5264340"/>
              <a:gd name="connsiteY13" fmla="*/ 6423602 h 11126596"/>
              <a:gd name="connsiteX14" fmla="*/ 5264340 w 5264340"/>
              <a:gd name="connsiteY14" fmla="*/ 10408429 h 11126596"/>
              <a:gd name="connsiteX15" fmla="*/ 5264340 w 5264340"/>
              <a:gd name="connsiteY15" fmla="*/ 10479914 h 11126596"/>
              <a:gd name="connsiteX16" fmla="*/ 4623051 w 5264340"/>
              <a:gd name="connsiteY16" fmla="*/ 11126596 h 11126596"/>
              <a:gd name="connsiteX17" fmla="*/ 646380 w 5264340"/>
              <a:gd name="connsiteY17" fmla="*/ 11126596 h 11126596"/>
              <a:gd name="connsiteX18" fmla="*/ 1697 w 5264340"/>
              <a:gd name="connsiteY18" fmla="*/ 10479914 h 11126596"/>
              <a:gd name="connsiteX19" fmla="*/ 0 w 5264340"/>
              <a:gd name="connsiteY19" fmla="*/ 10408429 h 11126596"/>
              <a:gd name="connsiteX20" fmla="*/ 0 w 5264340"/>
              <a:gd name="connsiteY20" fmla="*/ 6423602 h 11126596"/>
              <a:gd name="connsiteX21" fmla="*/ 0 w 5264340"/>
              <a:gd name="connsiteY21" fmla="*/ 6234086 h 11126596"/>
              <a:gd name="connsiteX22" fmla="*/ 0 w 5264340"/>
              <a:gd name="connsiteY22" fmla="*/ 718167 h 11126596"/>
              <a:gd name="connsiteX23" fmla="*/ 1697 w 5264340"/>
              <a:gd name="connsiteY23" fmla="*/ 646683 h 11126596"/>
              <a:gd name="connsiteX24" fmla="*/ 646380 w 5264340"/>
              <a:gd name="connsiteY24" fmla="*/ 0 h 11126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264340" h="11126596">
                <a:moveTo>
                  <a:pt x="646380" y="0"/>
                </a:moveTo>
                <a:lnTo>
                  <a:pt x="1063726" y="0"/>
                </a:lnTo>
                <a:cubicBezTo>
                  <a:pt x="1109533" y="0"/>
                  <a:pt x="1128194" y="6650"/>
                  <a:pt x="1143463" y="21612"/>
                </a:cubicBezTo>
                <a:cubicBezTo>
                  <a:pt x="1160428" y="38236"/>
                  <a:pt x="1170607" y="58185"/>
                  <a:pt x="1170607" y="96421"/>
                </a:cubicBezTo>
                <a:cubicBezTo>
                  <a:pt x="1170607" y="304224"/>
                  <a:pt x="1299544" y="422256"/>
                  <a:pt x="1538755" y="422256"/>
                </a:cubicBezTo>
                <a:lnTo>
                  <a:pt x="3732371" y="422256"/>
                </a:lnTo>
                <a:cubicBezTo>
                  <a:pt x="3969886" y="422256"/>
                  <a:pt x="4098822" y="304224"/>
                  <a:pt x="4098822" y="96421"/>
                </a:cubicBezTo>
                <a:cubicBezTo>
                  <a:pt x="4098822" y="58185"/>
                  <a:pt x="4109002" y="38236"/>
                  <a:pt x="4125967" y="21612"/>
                </a:cubicBezTo>
                <a:cubicBezTo>
                  <a:pt x="4141236" y="6650"/>
                  <a:pt x="4159898" y="0"/>
                  <a:pt x="4207400" y="0"/>
                </a:cubicBezTo>
                <a:lnTo>
                  <a:pt x="4623051" y="0"/>
                </a:lnTo>
                <a:cubicBezTo>
                  <a:pt x="5033612" y="0"/>
                  <a:pt x="5264340" y="204478"/>
                  <a:pt x="5264340" y="646683"/>
                </a:cubicBezTo>
                <a:cubicBezTo>
                  <a:pt x="5264340" y="658320"/>
                  <a:pt x="5264340" y="706530"/>
                  <a:pt x="5264340" y="718167"/>
                </a:cubicBezTo>
                <a:lnTo>
                  <a:pt x="5264340" y="6234086"/>
                </a:lnTo>
                <a:lnTo>
                  <a:pt x="5264340" y="6423602"/>
                </a:lnTo>
                <a:lnTo>
                  <a:pt x="5264340" y="10408429"/>
                </a:lnTo>
                <a:cubicBezTo>
                  <a:pt x="5264340" y="10420066"/>
                  <a:pt x="5264340" y="10468277"/>
                  <a:pt x="5264340" y="10479914"/>
                </a:cubicBezTo>
                <a:cubicBezTo>
                  <a:pt x="5264340" y="10922118"/>
                  <a:pt x="5033612" y="11126596"/>
                  <a:pt x="4623051" y="11126596"/>
                </a:cubicBezTo>
                <a:lnTo>
                  <a:pt x="646380" y="11126596"/>
                </a:lnTo>
                <a:cubicBezTo>
                  <a:pt x="237515" y="11126596"/>
                  <a:pt x="1697" y="10922118"/>
                  <a:pt x="1697" y="10479914"/>
                </a:cubicBezTo>
                <a:cubicBezTo>
                  <a:pt x="1697" y="10468277"/>
                  <a:pt x="0" y="10420066"/>
                  <a:pt x="0" y="10408429"/>
                </a:cubicBezTo>
                <a:lnTo>
                  <a:pt x="0" y="6423602"/>
                </a:lnTo>
                <a:lnTo>
                  <a:pt x="0" y="6234086"/>
                </a:lnTo>
                <a:lnTo>
                  <a:pt x="0" y="718167"/>
                </a:lnTo>
                <a:cubicBezTo>
                  <a:pt x="0" y="706530"/>
                  <a:pt x="1697" y="658320"/>
                  <a:pt x="1697" y="646683"/>
                </a:cubicBezTo>
                <a:cubicBezTo>
                  <a:pt x="1697" y="204478"/>
                  <a:pt x="237515" y="0"/>
                  <a:pt x="64638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2101"/>
            </a:lvl1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grpSp>
        <p:nvGrpSpPr>
          <p:cNvPr id="23" name="Agrupar 22"/>
          <p:cNvGrpSpPr/>
          <p:nvPr userDrawn="1"/>
        </p:nvGrpSpPr>
        <p:grpSpPr>
          <a:xfrm>
            <a:off x="0" y="-5583"/>
            <a:ext cx="24377650" cy="13755890"/>
            <a:chOff x="0" y="-5583"/>
            <a:chExt cx="24377650" cy="13755890"/>
          </a:xfrm>
        </p:grpSpPr>
        <p:sp>
          <p:nvSpPr>
            <p:cNvPr id="24" name="Retângulo 23"/>
            <p:cNvSpPr/>
            <p:nvPr userDrawn="1"/>
          </p:nvSpPr>
          <p:spPr>
            <a:xfrm>
              <a:off x="0" y="13375450"/>
              <a:ext cx="24377650" cy="3657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sp>
          <p:nvSpPr>
            <p:cNvPr id="25" name="Retângulo 24"/>
            <p:cNvSpPr/>
            <p:nvPr userDrawn="1"/>
          </p:nvSpPr>
          <p:spPr>
            <a:xfrm>
              <a:off x="0" y="-5583"/>
              <a:ext cx="24377650" cy="3657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sp>
          <p:nvSpPr>
            <p:cNvPr id="26" name="Retângulo 25"/>
            <p:cNvSpPr/>
            <p:nvPr userDrawn="1"/>
          </p:nvSpPr>
          <p:spPr>
            <a:xfrm>
              <a:off x="21153468" y="12592983"/>
              <a:ext cx="2249714" cy="11573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pic>
          <p:nvPicPr>
            <p:cNvPr id="27" name="Imagem 26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83353" y="12784960"/>
              <a:ext cx="1389944" cy="773370"/>
            </a:xfrm>
            <a:prstGeom prst="rect">
              <a:avLst/>
            </a:prstGeom>
          </p:spPr>
        </p:pic>
      </p:grpSp>
      <p:cxnSp>
        <p:nvCxnSpPr>
          <p:cNvPr id="30" name="Conector reto 29"/>
          <p:cNvCxnSpPr/>
          <p:nvPr userDrawn="1"/>
        </p:nvCxnSpPr>
        <p:spPr>
          <a:xfrm>
            <a:off x="1784350" y="9286240"/>
            <a:ext cx="1333373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Text Placeholder 2"/>
          <p:cNvSpPr>
            <a:spLocks noGrp="1"/>
          </p:cNvSpPr>
          <p:nvPr>
            <p:ph idx="1" hasCustomPrompt="1"/>
          </p:nvPr>
        </p:nvSpPr>
        <p:spPr>
          <a:xfrm>
            <a:off x="1784350" y="3585508"/>
            <a:ext cx="13165712" cy="48742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1828343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>
                <a:solidFill>
                  <a:schemeClr val="accent2"/>
                </a:solidFill>
                <a:latin typeface="+mn-lt"/>
              </a:defRPr>
            </a:lvl1pPr>
            <a:lvl2pPr>
              <a:lnSpc>
                <a:spcPct val="100000"/>
              </a:lnSpc>
              <a:defRPr sz="3500">
                <a:solidFill>
                  <a:schemeClr val="accent2"/>
                </a:solidFill>
                <a:latin typeface="+mn-lt"/>
              </a:defRPr>
            </a:lvl2pPr>
            <a:lvl3pPr>
              <a:lnSpc>
                <a:spcPct val="100000"/>
              </a:lnSpc>
              <a:defRPr sz="3000">
                <a:solidFill>
                  <a:schemeClr val="accent2"/>
                </a:solidFill>
                <a:latin typeface="+mn-lt"/>
              </a:defRPr>
            </a:lvl3pPr>
            <a:lvl4pPr>
              <a:defRPr sz="3000">
                <a:latin typeface="+mj-lt"/>
              </a:defRPr>
            </a:lvl4pPr>
          </a:lstStyle>
          <a:p>
            <a:pPr marL="0" marR="0" lvl="0" indent="0" algn="l" defTabSz="1828343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idx="16" hasCustomPrompt="1"/>
          </p:nvPr>
        </p:nvSpPr>
        <p:spPr>
          <a:xfrm>
            <a:off x="1784353" y="10488672"/>
            <a:ext cx="6115664" cy="1836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1828343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 baseline="0">
                <a:solidFill>
                  <a:schemeClr val="accent2"/>
                </a:solidFill>
                <a:latin typeface="+mn-lt"/>
              </a:defRPr>
            </a:lvl1pPr>
            <a:lvl2pPr>
              <a:defRPr sz="4000">
                <a:latin typeface="+mn-lt"/>
              </a:defRPr>
            </a:lvl2pPr>
            <a:lvl3pPr>
              <a:defRPr sz="3500">
                <a:latin typeface="+mn-lt"/>
              </a:defRPr>
            </a:lvl3pPr>
            <a:lvl4pPr>
              <a:defRPr sz="3000">
                <a:latin typeface="+mj-lt"/>
              </a:defRPr>
            </a:lvl4pPr>
          </a:lstStyle>
          <a:p>
            <a:pPr marL="0" marR="0" lvl="0" indent="0" algn="l" defTabSz="1828343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endParaRPr lang="en-US" dirty="0" smtClean="0"/>
          </a:p>
        </p:txBody>
      </p:sp>
      <p:sp>
        <p:nvSpPr>
          <p:cNvPr id="17" name="Text Placeholder 2"/>
          <p:cNvSpPr>
            <a:spLocks noGrp="1"/>
          </p:cNvSpPr>
          <p:nvPr>
            <p:ph idx="17" hasCustomPrompt="1"/>
          </p:nvPr>
        </p:nvSpPr>
        <p:spPr>
          <a:xfrm>
            <a:off x="1784350" y="9718703"/>
            <a:ext cx="6115667" cy="5978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1828343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500" b="1">
                <a:solidFill>
                  <a:schemeClr val="accent2"/>
                </a:solidFill>
                <a:latin typeface="+mj-lt"/>
              </a:defRPr>
            </a:lvl1pPr>
            <a:lvl2pPr>
              <a:defRPr>
                <a:latin typeface="+mn-lt"/>
              </a:defRPr>
            </a:lvl2pPr>
            <a:lvl3pPr>
              <a:defRPr sz="3500">
                <a:latin typeface="+mn-lt"/>
              </a:defRPr>
            </a:lvl3pPr>
            <a:lvl4pPr>
              <a:defRPr sz="3000">
                <a:latin typeface="+mn-lt"/>
              </a:defRPr>
            </a:lvl4pPr>
          </a:lstStyle>
          <a:p>
            <a:r>
              <a:rPr lang="en-US" dirty="0" smtClean="0"/>
              <a:t>SEU TÍTULO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idx="18" hasCustomPrompt="1"/>
          </p:nvPr>
        </p:nvSpPr>
        <p:spPr>
          <a:xfrm>
            <a:off x="8961249" y="10488672"/>
            <a:ext cx="6115664" cy="1836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1828343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 baseline="0">
                <a:solidFill>
                  <a:schemeClr val="accent2"/>
                </a:solidFill>
                <a:latin typeface="+mn-lt"/>
              </a:defRPr>
            </a:lvl1pPr>
            <a:lvl2pPr>
              <a:defRPr sz="4000">
                <a:latin typeface="+mn-lt"/>
              </a:defRPr>
            </a:lvl2pPr>
            <a:lvl3pPr>
              <a:defRPr sz="3500">
                <a:latin typeface="+mn-lt"/>
              </a:defRPr>
            </a:lvl3pPr>
            <a:lvl4pPr>
              <a:defRPr sz="3000">
                <a:latin typeface="+mj-lt"/>
              </a:defRPr>
            </a:lvl4pPr>
          </a:lstStyle>
          <a:p>
            <a:pPr marL="0" marR="0" lvl="0" indent="0" algn="l" defTabSz="1828343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endParaRPr lang="en-US" dirty="0" smtClean="0"/>
          </a:p>
        </p:txBody>
      </p:sp>
      <p:sp>
        <p:nvSpPr>
          <p:cNvPr id="19" name="Text Placeholder 2"/>
          <p:cNvSpPr>
            <a:spLocks noGrp="1"/>
          </p:cNvSpPr>
          <p:nvPr>
            <p:ph idx="19" hasCustomPrompt="1"/>
          </p:nvPr>
        </p:nvSpPr>
        <p:spPr>
          <a:xfrm>
            <a:off x="8961246" y="9718703"/>
            <a:ext cx="6115667" cy="5978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1828343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500" b="1">
                <a:solidFill>
                  <a:schemeClr val="accent2"/>
                </a:solidFill>
                <a:latin typeface="+mj-lt"/>
              </a:defRPr>
            </a:lvl1pPr>
            <a:lvl2pPr>
              <a:defRPr>
                <a:latin typeface="+mn-lt"/>
              </a:defRPr>
            </a:lvl2pPr>
            <a:lvl3pPr>
              <a:defRPr sz="3500">
                <a:latin typeface="+mn-lt"/>
              </a:defRPr>
            </a:lvl3pPr>
            <a:lvl4pPr>
              <a:defRPr sz="3000">
                <a:latin typeface="+mn-lt"/>
              </a:defRPr>
            </a:lvl4pPr>
          </a:lstStyle>
          <a:p>
            <a:r>
              <a:rPr lang="en-US" dirty="0" smtClean="0"/>
              <a:t>SEU TÍTULO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idx="20" hasCustomPrompt="1"/>
          </p:nvPr>
        </p:nvSpPr>
        <p:spPr>
          <a:xfrm>
            <a:off x="1675963" y="1344884"/>
            <a:ext cx="13442118" cy="9220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1828343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500" b="1">
                <a:solidFill>
                  <a:schemeClr val="accent2"/>
                </a:solidFill>
                <a:latin typeface="+mj-lt"/>
              </a:defRPr>
            </a:lvl1pPr>
            <a:lvl2pPr>
              <a:defRPr>
                <a:latin typeface="+mn-lt"/>
              </a:defRPr>
            </a:lvl2pPr>
            <a:lvl3pPr>
              <a:defRPr sz="3500">
                <a:latin typeface="+mn-lt"/>
              </a:defRPr>
            </a:lvl3pPr>
            <a:lvl4pPr>
              <a:defRPr sz="3000">
                <a:latin typeface="+mn-lt"/>
              </a:defRPr>
            </a:lvl4pPr>
          </a:lstStyle>
          <a:p>
            <a:r>
              <a:rPr lang="en-US" dirty="0" smtClean="0"/>
              <a:t>TÍTULO DO SLIDE</a:t>
            </a:r>
            <a:endParaRPr lang="en-US" dirty="0"/>
          </a:p>
        </p:txBody>
      </p:sp>
      <p:sp>
        <p:nvSpPr>
          <p:cNvPr id="22" name="Text Placeholder 2"/>
          <p:cNvSpPr>
            <a:spLocks noGrp="1"/>
          </p:cNvSpPr>
          <p:nvPr>
            <p:ph idx="21" hasCustomPrompt="1"/>
          </p:nvPr>
        </p:nvSpPr>
        <p:spPr>
          <a:xfrm>
            <a:off x="1616939" y="2462553"/>
            <a:ext cx="13442118" cy="3472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1828343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000" b="1">
                <a:solidFill>
                  <a:schemeClr val="accent1"/>
                </a:solidFill>
                <a:latin typeface="+mj-lt"/>
              </a:defRPr>
            </a:lvl1pPr>
            <a:lvl2pPr>
              <a:defRPr>
                <a:latin typeface="+mn-lt"/>
              </a:defRPr>
            </a:lvl2pPr>
            <a:lvl3pPr>
              <a:defRPr sz="3500">
                <a:latin typeface="+mn-lt"/>
              </a:defRPr>
            </a:lvl3pPr>
            <a:lvl4pPr>
              <a:defRPr sz="3000">
                <a:latin typeface="+mn-lt"/>
              </a:defRPr>
            </a:lvl4pPr>
          </a:lstStyle>
          <a:p>
            <a:r>
              <a:rPr lang="en-US" dirty="0" smtClean="0"/>
              <a:t>COMPLEMENTO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87024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2" pos="112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 userDrawn="1"/>
        </p:nvGrpSpPr>
        <p:grpSpPr>
          <a:xfrm>
            <a:off x="0" y="-5583"/>
            <a:ext cx="24377650" cy="13755890"/>
            <a:chOff x="0" y="-5583"/>
            <a:chExt cx="24377650" cy="13755890"/>
          </a:xfrm>
        </p:grpSpPr>
        <p:sp>
          <p:nvSpPr>
            <p:cNvPr id="3" name="Retângulo 2"/>
            <p:cNvSpPr/>
            <p:nvPr/>
          </p:nvSpPr>
          <p:spPr>
            <a:xfrm>
              <a:off x="0" y="13375450"/>
              <a:ext cx="24377650" cy="3657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pt-BR" baseline="0"/>
            </a:p>
          </p:txBody>
        </p:sp>
        <p:sp>
          <p:nvSpPr>
            <p:cNvPr id="4" name="Retângulo 3"/>
            <p:cNvSpPr/>
            <p:nvPr/>
          </p:nvSpPr>
          <p:spPr>
            <a:xfrm>
              <a:off x="11063967" y="12592983"/>
              <a:ext cx="2249714" cy="11573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pt-BR" baseline="0"/>
            </a:p>
          </p:txBody>
        </p:sp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93852" y="12784960"/>
              <a:ext cx="1389944" cy="773370"/>
            </a:xfrm>
            <a:prstGeom prst="rect">
              <a:avLst/>
            </a:prstGeom>
          </p:spPr>
        </p:pic>
        <p:sp>
          <p:nvSpPr>
            <p:cNvPr id="6" name="Retângulo 5"/>
            <p:cNvSpPr/>
            <p:nvPr/>
          </p:nvSpPr>
          <p:spPr>
            <a:xfrm>
              <a:off x="0" y="-5583"/>
              <a:ext cx="24377650" cy="3657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pt-BR" baseline="0"/>
            </a:p>
          </p:txBody>
        </p:sp>
      </p:grpSp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1675962" y="1408411"/>
            <a:ext cx="21025723" cy="9220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1828343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500" b="1">
                <a:solidFill>
                  <a:schemeClr val="accent2"/>
                </a:solidFill>
                <a:latin typeface="+mj-lt"/>
              </a:defRPr>
            </a:lvl1pPr>
            <a:lvl2pPr>
              <a:defRPr>
                <a:latin typeface="+mn-lt"/>
              </a:defRPr>
            </a:lvl2pPr>
            <a:lvl3pPr>
              <a:defRPr sz="3500">
                <a:latin typeface="+mn-lt"/>
              </a:defRPr>
            </a:lvl3pPr>
            <a:lvl4pPr>
              <a:defRPr sz="3000">
                <a:latin typeface="+mn-lt"/>
              </a:defRPr>
            </a:lvl4pPr>
          </a:lstStyle>
          <a:p>
            <a:r>
              <a:rPr lang="en-US" dirty="0" smtClean="0"/>
              <a:t>TÍTULO DO SLIDE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idx="10" hasCustomPrompt="1"/>
          </p:nvPr>
        </p:nvSpPr>
        <p:spPr>
          <a:xfrm>
            <a:off x="1675962" y="3803650"/>
            <a:ext cx="21178125" cy="8554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just" defTabSz="1828343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800">
                <a:solidFill>
                  <a:schemeClr val="accent2"/>
                </a:solidFill>
                <a:latin typeface="+mn-lt"/>
                <a:cs typeface="Calibri" panose="020F0502020204030204" pitchFamily="34" charset="0"/>
              </a:defRPr>
            </a:lvl1pPr>
            <a:lvl2pPr algn="just">
              <a:lnSpc>
                <a:spcPct val="100000"/>
              </a:lnSpc>
              <a:defRPr sz="35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algn="just">
              <a:lnSpc>
                <a:spcPct val="100000"/>
              </a:lnSpc>
              <a:defRPr sz="30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defRPr sz="3000">
                <a:latin typeface="Calibri" panose="020F0502020204030204" pitchFamily="34" charset="0"/>
                <a:cs typeface="Calibri" panose="020F0502020204030204" pitchFamily="34" charset="0"/>
              </a:defRPr>
            </a:lvl4pPr>
          </a:lstStyle>
          <a:p>
            <a:pPr marL="0" marR="0" lvl="0" indent="0" algn="l" defTabSz="1828343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1" hasCustomPrompt="1"/>
          </p:nvPr>
        </p:nvSpPr>
        <p:spPr>
          <a:xfrm>
            <a:off x="1675961" y="2443157"/>
            <a:ext cx="21025723" cy="3472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1828343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000" b="1">
                <a:solidFill>
                  <a:schemeClr val="accent1"/>
                </a:solidFill>
                <a:latin typeface="+mj-lt"/>
              </a:defRPr>
            </a:lvl1pPr>
            <a:lvl2pPr>
              <a:defRPr>
                <a:latin typeface="+mn-lt"/>
              </a:defRPr>
            </a:lvl2pPr>
            <a:lvl3pPr>
              <a:defRPr sz="3500">
                <a:latin typeface="+mn-lt"/>
              </a:defRPr>
            </a:lvl3pPr>
            <a:lvl4pPr>
              <a:defRPr sz="3000">
                <a:latin typeface="+mn-lt"/>
              </a:defRPr>
            </a:lvl4pPr>
          </a:lstStyle>
          <a:p>
            <a:r>
              <a:rPr lang="en-US" dirty="0" smtClean="0"/>
              <a:t>COMPLEMENTO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61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 userDrawn="1"/>
        </p:nvGrpSpPr>
        <p:grpSpPr>
          <a:xfrm>
            <a:off x="0" y="-5583"/>
            <a:ext cx="24377650" cy="13755890"/>
            <a:chOff x="0" y="-5583"/>
            <a:chExt cx="24377650" cy="13755890"/>
          </a:xfrm>
        </p:grpSpPr>
        <p:sp>
          <p:nvSpPr>
            <p:cNvPr id="3" name="Retângulo 2"/>
            <p:cNvSpPr/>
            <p:nvPr/>
          </p:nvSpPr>
          <p:spPr>
            <a:xfrm>
              <a:off x="0" y="13375450"/>
              <a:ext cx="24377650" cy="3657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" name="Retângulo 3"/>
            <p:cNvSpPr/>
            <p:nvPr/>
          </p:nvSpPr>
          <p:spPr>
            <a:xfrm>
              <a:off x="11063967" y="12592983"/>
              <a:ext cx="2249714" cy="11573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93852" y="12784960"/>
              <a:ext cx="1389944" cy="773370"/>
            </a:xfrm>
            <a:prstGeom prst="rect">
              <a:avLst/>
            </a:prstGeom>
          </p:spPr>
        </p:pic>
        <p:sp>
          <p:nvSpPr>
            <p:cNvPr id="6" name="Retângulo 5"/>
            <p:cNvSpPr/>
            <p:nvPr/>
          </p:nvSpPr>
          <p:spPr>
            <a:xfrm>
              <a:off x="0" y="-5583"/>
              <a:ext cx="24377650" cy="3657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1838525" y="7979410"/>
            <a:ext cx="6086277" cy="2952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just" defTabSz="1828343" rtl="0" eaLnBrk="1" fontAlgn="auto" latinLnBrk="0" hangingPunct="1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800">
                <a:latin typeface="+mn-lt"/>
              </a:defRPr>
            </a:lvl1pPr>
            <a:lvl2pPr>
              <a:defRPr>
                <a:latin typeface="+mj-lt"/>
              </a:defRPr>
            </a:lvl2pPr>
            <a:lvl3pPr>
              <a:defRPr sz="3500">
                <a:latin typeface="+mj-lt"/>
              </a:defRPr>
            </a:lvl3pPr>
            <a:lvl4pPr>
              <a:defRPr sz="3000">
                <a:latin typeface="+mj-lt"/>
              </a:defRPr>
            </a:lvl4pPr>
          </a:lstStyle>
          <a:p>
            <a:pPr marL="0" marR="0" lvl="0" indent="0" algn="l" defTabSz="1828343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endParaRPr lang="en-US" dirty="0" smtClean="0"/>
          </a:p>
        </p:txBody>
      </p:sp>
      <p:sp>
        <p:nvSpPr>
          <p:cNvPr id="16" name="Text Placeholder 2"/>
          <p:cNvSpPr>
            <a:spLocks noGrp="1"/>
          </p:cNvSpPr>
          <p:nvPr>
            <p:ph idx="15" hasCustomPrompt="1"/>
          </p:nvPr>
        </p:nvSpPr>
        <p:spPr>
          <a:xfrm>
            <a:off x="1838523" y="5702336"/>
            <a:ext cx="6086279" cy="1937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1828343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500" b="1">
                <a:solidFill>
                  <a:schemeClr val="accent2"/>
                </a:solidFill>
                <a:latin typeface="+mj-lt"/>
              </a:defRPr>
            </a:lvl1pPr>
            <a:lvl2pPr>
              <a:defRPr>
                <a:latin typeface="+mn-lt"/>
              </a:defRPr>
            </a:lvl2pPr>
            <a:lvl3pPr>
              <a:defRPr sz="3500">
                <a:latin typeface="+mn-lt"/>
              </a:defRPr>
            </a:lvl3pPr>
            <a:lvl4pPr>
              <a:defRPr sz="3000">
                <a:latin typeface="+mn-lt"/>
              </a:defRPr>
            </a:lvl4pPr>
          </a:lstStyle>
          <a:p>
            <a:r>
              <a:rPr lang="en-US" dirty="0" smtClean="0"/>
              <a:t>ESCREVA </a:t>
            </a:r>
            <a:br>
              <a:rPr lang="en-US" dirty="0" smtClean="0"/>
            </a:br>
            <a:r>
              <a:rPr lang="en-US" dirty="0" smtClean="0"/>
              <a:t>SEU TÍTULO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idx="16" hasCustomPrompt="1"/>
          </p:nvPr>
        </p:nvSpPr>
        <p:spPr>
          <a:xfrm>
            <a:off x="9549967" y="5293396"/>
            <a:ext cx="6086277" cy="26885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just" defTabSz="1828343" rtl="0" eaLnBrk="1" fontAlgn="auto" latinLnBrk="0" hangingPunct="1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800">
                <a:latin typeface="+mn-lt"/>
              </a:defRPr>
            </a:lvl1pPr>
            <a:lvl2pPr>
              <a:defRPr>
                <a:latin typeface="+mj-lt"/>
              </a:defRPr>
            </a:lvl2pPr>
            <a:lvl3pPr>
              <a:defRPr sz="3500">
                <a:latin typeface="+mj-lt"/>
              </a:defRPr>
            </a:lvl3pPr>
            <a:lvl4pPr>
              <a:defRPr sz="3000">
                <a:latin typeface="+mj-lt"/>
              </a:defRPr>
            </a:lvl4pPr>
          </a:lstStyle>
          <a:p>
            <a:pPr marL="0" marR="0" lvl="0" indent="0" algn="l" defTabSz="1828343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endParaRPr lang="en-US" dirty="0" smtClean="0"/>
          </a:p>
        </p:txBody>
      </p:sp>
      <p:sp>
        <p:nvSpPr>
          <p:cNvPr id="20" name="Text Placeholder 2"/>
          <p:cNvSpPr>
            <a:spLocks noGrp="1"/>
          </p:cNvSpPr>
          <p:nvPr>
            <p:ph idx="17" hasCustomPrompt="1"/>
          </p:nvPr>
        </p:nvSpPr>
        <p:spPr>
          <a:xfrm>
            <a:off x="9549965" y="3016322"/>
            <a:ext cx="6086279" cy="1937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1828343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500" b="1">
                <a:solidFill>
                  <a:schemeClr val="accent2"/>
                </a:solidFill>
                <a:latin typeface="+mj-lt"/>
              </a:defRPr>
            </a:lvl1pPr>
            <a:lvl2pPr>
              <a:defRPr>
                <a:latin typeface="+mn-lt"/>
              </a:defRPr>
            </a:lvl2pPr>
            <a:lvl3pPr>
              <a:defRPr sz="3500">
                <a:latin typeface="+mn-lt"/>
              </a:defRPr>
            </a:lvl3pPr>
            <a:lvl4pPr>
              <a:defRPr sz="3000">
                <a:latin typeface="+mn-lt"/>
              </a:defRPr>
            </a:lvl4pPr>
          </a:lstStyle>
          <a:p>
            <a:r>
              <a:rPr lang="en-US" dirty="0" smtClean="0"/>
              <a:t>ESCREVA </a:t>
            </a:r>
            <a:br>
              <a:rPr lang="en-US" dirty="0" smtClean="0"/>
            </a:br>
            <a:r>
              <a:rPr lang="en-US" dirty="0" smtClean="0"/>
              <a:t>SEU TÍTULO</a:t>
            </a:r>
            <a:endParaRPr lang="en-US" dirty="0"/>
          </a:p>
        </p:txBody>
      </p:sp>
      <p:sp>
        <p:nvSpPr>
          <p:cNvPr id="21" name="Text Placeholder 2"/>
          <p:cNvSpPr>
            <a:spLocks noGrp="1"/>
          </p:cNvSpPr>
          <p:nvPr>
            <p:ph idx="18" hasCustomPrompt="1"/>
          </p:nvPr>
        </p:nvSpPr>
        <p:spPr>
          <a:xfrm>
            <a:off x="17200447" y="7856011"/>
            <a:ext cx="6086277" cy="26885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just" defTabSz="1828343" rtl="0" eaLnBrk="1" fontAlgn="auto" latinLnBrk="0" hangingPunct="1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800">
                <a:latin typeface="+mn-lt"/>
              </a:defRPr>
            </a:lvl1pPr>
            <a:lvl2pPr>
              <a:defRPr>
                <a:latin typeface="+mj-lt"/>
              </a:defRPr>
            </a:lvl2pPr>
            <a:lvl3pPr>
              <a:defRPr sz="3500">
                <a:latin typeface="+mj-lt"/>
              </a:defRPr>
            </a:lvl3pPr>
            <a:lvl4pPr>
              <a:defRPr sz="3000">
                <a:latin typeface="+mj-lt"/>
              </a:defRPr>
            </a:lvl4pPr>
          </a:lstStyle>
          <a:p>
            <a:pPr marL="0" marR="0" lvl="0" indent="0" algn="l" defTabSz="1828343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endParaRPr lang="en-US" dirty="0" smtClean="0"/>
          </a:p>
        </p:txBody>
      </p:sp>
      <p:sp>
        <p:nvSpPr>
          <p:cNvPr id="22" name="Text Placeholder 2"/>
          <p:cNvSpPr>
            <a:spLocks noGrp="1"/>
          </p:cNvSpPr>
          <p:nvPr>
            <p:ph idx="19" hasCustomPrompt="1"/>
          </p:nvPr>
        </p:nvSpPr>
        <p:spPr>
          <a:xfrm>
            <a:off x="17200445" y="5578937"/>
            <a:ext cx="6086279" cy="1937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1828343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500" b="1">
                <a:solidFill>
                  <a:schemeClr val="accent2"/>
                </a:solidFill>
                <a:latin typeface="+mj-lt"/>
              </a:defRPr>
            </a:lvl1pPr>
            <a:lvl2pPr>
              <a:defRPr>
                <a:latin typeface="+mn-lt"/>
              </a:defRPr>
            </a:lvl2pPr>
            <a:lvl3pPr>
              <a:defRPr sz="3500">
                <a:latin typeface="+mn-lt"/>
              </a:defRPr>
            </a:lvl3pPr>
            <a:lvl4pPr>
              <a:defRPr sz="3000">
                <a:latin typeface="+mn-lt"/>
              </a:defRPr>
            </a:lvl4pPr>
          </a:lstStyle>
          <a:p>
            <a:r>
              <a:rPr lang="en-US" dirty="0" smtClean="0"/>
              <a:t>ESCREVA </a:t>
            </a:r>
            <a:br>
              <a:rPr lang="en-US" dirty="0" smtClean="0"/>
            </a:br>
            <a:r>
              <a:rPr lang="en-US" dirty="0" smtClean="0"/>
              <a:t>SEU TÍTULO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30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 userDrawn="1"/>
        </p:nvGrpSpPr>
        <p:grpSpPr>
          <a:xfrm>
            <a:off x="0" y="-5583"/>
            <a:ext cx="24377650" cy="13755890"/>
            <a:chOff x="0" y="-5583"/>
            <a:chExt cx="24377650" cy="13755890"/>
          </a:xfrm>
        </p:grpSpPr>
        <p:sp>
          <p:nvSpPr>
            <p:cNvPr id="3" name="Retângulo 2"/>
            <p:cNvSpPr/>
            <p:nvPr/>
          </p:nvSpPr>
          <p:spPr>
            <a:xfrm>
              <a:off x="0" y="13375450"/>
              <a:ext cx="24377650" cy="3657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" name="Retângulo 3"/>
            <p:cNvSpPr/>
            <p:nvPr/>
          </p:nvSpPr>
          <p:spPr>
            <a:xfrm>
              <a:off x="11063967" y="12592983"/>
              <a:ext cx="2249714" cy="11573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93852" y="12784960"/>
              <a:ext cx="1389944" cy="773370"/>
            </a:xfrm>
            <a:prstGeom prst="rect">
              <a:avLst/>
            </a:prstGeom>
          </p:spPr>
        </p:pic>
        <p:sp>
          <p:nvSpPr>
            <p:cNvPr id="6" name="Retângulo 5"/>
            <p:cNvSpPr/>
            <p:nvPr/>
          </p:nvSpPr>
          <p:spPr>
            <a:xfrm>
              <a:off x="0" y="-5583"/>
              <a:ext cx="24377650" cy="3657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1838526" y="7979410"/>
            <a:ext cx="9225442" cy="26885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1828343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800">
                <a:solidFill>
                  <a:schemeClr val="accent2"/>
                </a:solidFill>
                <a:latin typeface="+mn-lt"/>
              </a:defRPr>
            </a:lvl1pPr>
            <a:lvl2pPr>
              <a:defRPr>
                <a:latin typeface="+mj-lt"/>
              </a:defRPr>
            </a:lvl2pPr>
            <a:lvl3pPr>
              <a:defRPr sz="3500">
                <a:latin typeface="+mj-lt"/>
              </a:defRPr>
            </a:lvl3pPr>
            <a:lvl4pPr>
              <a:defRPr sz="3000">
                <a:latin typeface="+mj-lt"/>
              </a:defRPr>
            </a:lvl4pPr>
          </a:lstStyle>
          <a:p>
            <a:pPr marL="0" marR="0" lvl="0" indent="0" algn="l" defTabSz="1828343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endParaRPr lang="en-US" dirty="0" smtClean="0"/>
          </a:p>
        </p:txBody>
      </p:sp>
      <p:sp>
        <p:nvSpPr>
          <p:cNvPr id="16" name="Text Placeholder 2"/>
          <p:cNvSpPr>
            <a:spLocks noGrp="1"/>
          </p:cNvSpPr>
          <p:nvPr>
            <p:ph idx="15" hasCustomPrompt="1"/>
          </p:nvPr>
        </p:nvSpPr>
        <p:spPr>
          <a:xfrm>
            <a:off x="1838523" y="6360160"/>
            <a:ext cx="9225445" cy="128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1828343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500" b="1">
                <a:solidFill>
                  <a:schemeClr val="accent2"/>
                </a:solidFill>
                <a:latin typeface="+mj-lt"/>
              </a:defRPr>
            </a:lvl1pPr>
            <a:lvl2pPr>
              <a:defRPr>
                <a:latin typeface="+mn-lt"/>
              </a:defRPr>
            </a:lvl2pPr>
            <a:lvl3pPr>
              <a:defRPr sz="3500">
                <a:latin typeface="+mn-lt"/>
              </a:defRPr>
            </a:lvl3pPr>
            <a:lvl4pPr>
              <a:defRPr sz="3000">
                <a:latin typeface="+mn-lt"/>
              </a:defRPr>
            </a:lvl4pPr>
          </a:lstStyle>
          <a:p>
            <a:r>
              <a:rPr lang="en-US" dirty="0" smtClean="0"/>
              <a:t>ESCREVA </a:t>
            </a:r>
            <a:br>
              <a:rPr lang="en-US" dirty="0" smtClean="0"/>
            </a:br>
            <a:r>
              <a:rPr lang="en-US" dirty="0" smtClean="0"/>
              <a:t>SEU TÍTULO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idx="16" hasCustomPrompt="1"/>
          </p:nvPr>
        </p:nvSpPr>
        <p:spPr>
          <a:xfrm>
            <a:off x="13313682" y="5293396"/>
            <a:ext cx="9294625" cy="26885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1828343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800">
                <a:solidFill>
                  <a:schemeClr val="accent2"/>
                </a:solidFill>
                <a:latin typeface="+mn-lt"/>
              </a:defRPr>
            </a:lvl1pPr>
            <a:lvl2pPr>
              <a:defRPr>
                <a:latin typeface="+mj-lt"/>
              </a:defRPr>
            </a:lvl2pPr>
            <a:lvl3pPr>
              <a:defRPr sz="3500">
                <a:latin typeface="+mj-lt"/>
              </a:defRPr>
            </a:lvl3pPr>
            <a:lvl4pPr>
              <a:defRPr sz="3000">
                <a:latin typeface="+mj-lt"/>
              </a:defRPr>
            </a:lvl4pPr>
          </a:lstStyle>
          <a:p>
            <a:pPr marL="0" marR="0" lvl="0" indent="0" algn="l" defTabSz="1828343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endParaRPr lang="en-US" dirty="0" smtClean="0"/>
          </a:p>
        </p:txBody>
      </p:sp>
      <p:sp>
        <p:nvSpPr>
          <p:cNvPr id="20" name="Text Placeholder 2"/>
          <p:cNvSpPr>
            <a:spLocks noGrp="1"/>
          </p:cNvSpPr>
          <p:nvPr>
            <p:ph idx="17" hasCustomPrompt="1"/>
          </p:nvPr>
        </p:nvSpPr>
        <p:spPr>
          <a:xfrm>
            <a:off x="13313681" y="3718560"/>
            <a:ext cx="9388003" cy="1235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1828343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500" b="1">
                <a:solidFill>
                  <a:schemeClr val="accent2"/>
                </a:solidFill>
                <a:latin typeface="+mj-lt"/>
              </a:defRPr>
            </a:lvl1pPr>
            <a:lvl2pPr>
              <a:defRPr>
                <a:latin typeface="+mn-lt"/>
              </a:defRPr>
            </a:lvl2pPr>
            <a:lvl3pPr>
              <a:defRPr sz="3500">
                <a:latin typeface="+mn-lt"/>
              </a:defRPr>
            </a:lvl3pPr>
            <a:lvl4pPr>
              <a:defRPr sz="3000">
                <a:latin typeface="+mn-lt"/>
              </a:defRPr>
            </a:lvl4pPr>
          </a:lstStyle>
          <a:p>
            <a:r>
              <a:rPr lang="en-US" dirty="0" smtClean="0"/>
              <a:t>ESCREVA </a:t>
            </a:r>
            <a:br>
              <a:rPr lang="en-US" dirty="0" smtClean="0"/>
            </a:br>
            <a:r>
              <a:rPr lang="en-US" dirty="0" smtClean="0"/>
              <a:t>SEU TÍTULO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idx="18" hasCustomPrompt="1"/>
          </p:nvPr>
        </p:nvSpPr>
        <p:spPr>
          <a:xfrm>
            <a:off x="1675962" y="1408411"/>
            <a:ext cx="21025723" cy="9220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1828343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500" b="1">
                <a:solidFill>
                  <a:schemeClr val="accent2"/>
                </a:solidFill>
                <a:latin typeface="+mj-lt"/>
              </a:defRPr>
            </a:lvl1pPr>
            <a:lvl2pPr>
              <a:defRPr>
                <a:latin typeface="+mn-lt"/>
              </a:defRPr>
            </a:lvl2pPr>
            <a:lvl3pPr>
              <a:defRPr sz="3500">
                <a:latin typeface="+mn-lt"/>
              </a:defRPr>
            </a:lvl3pPr>
            <a:lvl4pPr>
              <a:defRPr sz="3000">
                <a:latin typeface="+mn-lt"/>
              </a:defRPr>
            </a:lvl4pPr>
          </a:lstStyle>
          <a:p>
            <a:r>
              <a:rPr lang="en-US" dirty="0" smtClean="0"/>
              <a:t>TÍTULO DO SLIDE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idx="11" hasCustomPrompt="1"/>
          </p:nvPr>
        </p:nvSpPr>
        <p:spPr>
          <a:xfrm>
            <a:off x="1675961" y="2443157"/>
            <a:ext cx="21025723" cy="3472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1828343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000" b="1">
                <a:solidFill>
                  <a:schemeClr val="accent1"/>
                </a:solidFill>
                <a:latin typeface="+mj-lt"/>
              </a:defRPr>
            </a:lvl1pPr>
            <a:lvl2pPr>
              <a:defRPr>
                <a:latin typeface="+mn-lt"/>
              </a:defRPr>
            </a:lvl2pPr>
            <a:lvl3pPr>
              <a:defRPr sz="3500">
                <a:latin typeface="+mn-lt"/>
              </a:defRPr>
            </a:lvl3pPr>
            <a:lvl4pPr>
              <a:defRPr sz="3000">
                <a:latin typeface="+mn-lt"/>
              </a:defRPr>
            </a:lvl4pPr>
          </a:lstStyle>
          <a:p>
            <a:r>
              <a:rPr lang="en-US" dirty="0" smtClean="0"/>
              <a:t>COMPLEMENTO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837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1"/>
          <p:cNvGrpSpPr/>
          <p:nvPr userDrawn="1"/>
        </p:nvGrpSpPr>
        <p:grpSpPr>
          <a:xfrm>
            <a:off x="0" y="-5583"/>
            <a:ext cx="24377650" cy="13755890"/>
            <a:chOff x="0" y="-5583"/>
            <a:chExt cx="24377650" cy="13755890"/>
          </a:xfrm>
        </p:grpSpPr>
        <p:sp>
          <p:nvSpPr>
            <p:cNvPr id="4" name="Retângulo 3"/>
            <p:cNvSpPr/>
            <p:nvPr/>
          </p:nvSpPr>
          <p:spPr>
            <a:xfrm>
              <a:off x="0" y="13375450"/>
              <a:ext cx="24377650" cy="3657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Retângulo 4"/>
            <p:cNvSpPr/>
            <p:nvPr/>
          </p:nvSpPr>
          <p:spPr>
            <a:xfrm>
              <a:off x="11063967" y="12592983"/>
              <a:ext cx="2249714" cy="11573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93852" y="12784960"/>
              <a:ext cx="1389944" cy="773370"/>
            </a:xfrm>
            <a:prstGeom prst="rect">
              <a:avLst/>
            </a:prstGeom>
          </p:spPr>
        </p:pic>
        <p:sp>
          <p:nvSpPr>
            <p:cNvPr id="7" name="Retângulo 6"/>
            <p:cNvSpPr/>
            <p:nvPr/>
          </p:nvSpPr>
          <p:spPr>
            <a:xfrm>
              <a:off x="0" y="-5583"/>
              <a:ext cx="24377650" cy="3657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1651488" y="5256993"/>
            <a:ext cx="6682021" cy="6802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1828343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800">
                <a:solidFill>
                  <a:schemeClr val="accent2"/>
                </a:solidFill>
                <a:latin typeface="+mn-lt"/>
              </a:defRPr>
            </a:lvl1pPr>
            <a:lvl2pPr>
              <a:defRPr>
                <a:latin typeface="+mj-lt"/>
              </a:defRPr>
            </a:lvl2pPr>
            <a:lvl3pPr>
              <a:defRPr sz="3500">
                <a:latin typeface="+mj-lt"/>
              </a:defRPr>
            </a:lvl3pPr>
            <a:lvl4pPr>
              <a:defRPr sz="3000">
                <a:latin typeface="+mj-lt"/>
              </a:defRPr>
            </a:lvl4pPr>
          </a:lstStyle>
          <a:p>
            <a:pPr marL="0" marR="0" lvl="0" indent="0" algn="l" defTabSz="1828343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endParaRPr lang="en-US" dirty="0" smtClean="0"/>
          </a:p>
        </p:txBody>
      </p:sp>
      <p:sp>
        <p:nvSpPr>
          <p:cNvPr id="9" name="Text Placeholder 2"/>
          <p:cNvSpPr>
            <a:spLocks noGrp="1"/>
          </p:cNvSpPr>
          <p:nvPr>
            <p:ph idx="15" hasCustomPrompt="1"/>
          </p:nvPr>
        </p:nvSpPr>
        <p:spPr>
          <a:xfrm>
            <a:off x="1651486" y="3637743"/>
            <a:ext cx="6682023" cy="128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1828343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500" b="1">
                <a:solidFill>
                  <a:schemeClr val="accent2"/>
                </a:solidFill>
                <a:latin typeface="+mj-lt"/>
              </a:defRPr>
            </a:lvl1pPr>
            <a:lvl2pPr>
              <a:defRPr>
                <a:latin typeface="+mn-lt"/>
              </a:defRPr>
            </a:lvl2pPr>
            <a:lvl3pPr>
              <a:defRPr sz="3500">
                <a:latin typeface="+mn-lt"/>
              </a:defRPr>
            </a:lvl3pPr>
            <a:lvl4pPr>
              <a:defRPr sz="3000">
                <a:latin typeface="+mn-lt"/>
              </a:defRPr>
            </a:lvl4pPr>
          </a:lstStyle>
          <a:p>
            <a:r>
              <a:rPr lang="en-US" dirty="0" smtClean="0"/>
              <a:t>ESCREVA </a:t>
            </a:r>
            <a:br>
              <a:rPr lang="en-US" dirty="0" smtClean="0"/>
            </a:br>
            <a:r>
              <a:rPr lang="en-US" dirty="0" smtClean="0"/>
              <a:t>SEU TÍTULO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idx="18" hasCustomPrompt="1"/>
          </p:nvPr>
        </p:nvSpPr>
        <p:spPr>
          <a:xfrm>
            <a:off x="1675962" y="1408411"/>
            <a:ext cx="21025723" cy="9220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1828343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500" b="1">
                <a:solidFill>
                  <a:schemeClr val="accent2"/>
                </a:solidFill>
                <a:latin typeface="+mj-lt"/>
              </a:defRPr>
            </a:lvl1pPr>
            <a:lvl2pPr>
              <a:defRPr>
                <a:latin typeface="+mn-lt"/>
              </a:defRPr>
            </a:lvl2pPr>
            <a:lvl3pPr>
              <a:defRPr sz="3500">
                <a:latin typeface="+mn-lt"/>
              </a:defRPr>
            </a:lvl3pPr>
            <a:lvl4pPr>
              <a:defRPr sz="3000">
                <a:latin typeface="+mn-lt"/>
              </a:defRPr>
            </a:lvl4pPr>
          </a:lstStyle>
          <a:p>
            <a:r>
              <a:rPr lang="en-US" dirty="0" smtClean="0"/>
              <a:t>TÍTULO DO SLIDE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1" hasCustomPrompt="1"/>
          </p:nvPr>
        </p:nvSpPr>
        <p:spPr>
          <a:xfrm>
            <a:off x="1675961" y="2443157"/>
            <a:ext cx="21025723" cy="3472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1828343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000" b="1">
                <a:solidFill>
                  <a:schemeClr val="accent1"/>
                </a:solidFill>
                <a:latin typeface="+mj-lt"/>
              </a:defRPr>
            </a:lvl1pPr>
            <a:lvl2pPr>
              <a:defRPr>
                <a:latin typeface="+mn-lt"/>
              </a:defRPr>
            </a:lvl2pPr>
            <a:lvl3pPr>
              <a:defRPr sz="3500">
                <a:latin typeface="+mn-lt"/>
              </a:defRPr>
            </a:lvl3pPr>
            <a:lvl4pPr>
              <a:defRPr sz="3000">
                <a:latin typeface="+mn-lt"/>
              </a:defRPr>
            </a:lvl4pPr>
          </a:lstStyle>
          <a:p>
            <a:r>
              <a:rPr lang="en-US" dirty="0" smtClean="0"/>
              <a:t>COMPLEMENTO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idx="19" hasCustomPrompt="1"/>
          </p:nvPr>
        </p:nvSpPr>
        <p:spPr>
          <a:xfrm>
            <a:off x="8848923" y="5263919"/>
            <a:ext cx="6682021" cy="6802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1828343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800">
                <a:solidFill>
                  <a:schemeClr val="accent2"/>
                </a:solidFill>
                <a:latin typeface="+mn-lt"/>
              </a:defRPr>
            </a:lvl1pPr>
            <a:lvl2pPr>
              <a:defRPr>
                <a:latin typeface="+mj-lt"/>
              </a:defRPr>
            </a:lvl2pPr>
            <a:lvl3pPr>
              <a:defRPr sz="3500">
                <a:latin typeface="+mj-lt"/>
              </a:defRPr>
            </a:lvl3pPr>
            <a:lvl4pPr>
              <a:defRPr sz="3000">
                <a:latin typeface="+mj-lt"/>
              </a:defRPr>
            </a:lvl4pPr>
          </a:lstStyle>
          <a:p>
            <a:pPr marL="0" marR="0" lvl="0" indent="0" algn="l" defTabSz="1828343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endParaRPr lang="en-US" dirty="0" smtClean="0"/>
          </a:p>
        </p:txBody>
      </p:sp>
      <p:sp>
        <p:nvSpPr>
          <p:cNvPr id="20" name="Text Placeholder 2"/>
          <p:cNvSpPr>
            <a:spLocks noGrp="1"/>
          </p:cNvSpPr>
          <p:nvPr>
            <p:ph idx="20" hasCustomPrompt="1"/>
          </p:nvPr>
        </p:nvSpPr>
        <p:spPr>
          <a:xfrm>
            <a:off x="8848921" y="3644669"/>
            <a:ext cx="6682023" cy="128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1828343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500" b="1">
                <a:solidFill>
                  <a:schemeClr val="accent2"/>
                </a:solidFill>
                <a:latin typeface="+mj-lt"/>
              </a:defRPr>
            </a:lvl1pPr>
            <a:lvl2pPr>
              <a:defRPr>
                <a:latin typeface="+mn-lt"/>
              </a:defRPr>
            </a:lvl2pPr>
            <a:lvl3pPr>
              <a:defRPr sz="3500">
                <a:latin typeface="+mn-lt"/>
              </a:defRPr>
            </a:lvl3pPr>
            <a:lvl4pPr>
              <a:defRPr sz="3000">
                <a:latin typeface="+mn-lt"/>
              </a:defRPr>
            </a:lvl4pPr>
          </a:lstStyle>
          <a:p>
            <a:r>
              <a:rPr lang="en-US" dirty="0" smtClean="0"/>
              <a:t>ESCREVA </a:t>
            </a:r>
            <a:br>
              <a:rPr lang="en-US" dirty="0" smtClean="0"/>
            </a:br>
            <a:r>
              <a:rPr lang="en-US" dirty="0" smtClean="0"/>
              <a:t>SEU TÍTULO</a:t>
            </a:r>
            <a:endParaRPr lang="en-US" dirty="0"/>
          </a:p>
        </p:txBody>
      </p:sp>
      <p:sp>
        <p:nvSpPr>
          <p:cNvPr id="21" name="Text Placeholder 2"/>
          <p:cNvSpPr>
            <a:spLocks noGrp="1"/>
          </p:cNvSpPr>
          <p:nvPr>
            <p:ph idx="21" hasCustomPrompt="1"/>
          </p:nvPr>
        </p:nvSpPr>
        <p:spPr>
          <a:xfrm>
            <a:off x="16004792" y="5250063"/>
            <a:ext cx="6682021" cy="6802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1828343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800">
                <a:solidFill>
                  <a:schemeClr val="accent2"/>
                </a:solidFill>
                <a:latin typeface="+mn-lt"/>
              </a:defRPr>
            </a:lvl1pPr>
            <a:lvl2pPr>
              <a:defRPr>
                <a:latin typeface="+mj-lt"/>
              </a:defRPr>
            </a:lvl2pPr>
            <a:lvl3pPr>
              <a:defRPr sz="3500">
                <a:latin typeface="+mj-lt"/>
              </a:defRPr>
            </a:lvl3pPr>
            <a:lvl4pPr>
              <a:defRPr sz="3000">
                <a:latin typeface="+mj-lt"/>
              </a:defRPr>
            </a:lvl4pPr>
          </a:lstStyle>
          <a:p>
            <a:pPr marL="0" marR="0" lvl="0" indent="0" algn="l" defTabSz="1828343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endParaRPr lang="en-US" dirty="0" smtClean="0"/>
          </a:p>
        </p:txBody>
      </p:sp>
      <p:sp>
        <p:nvSpPr>
          <p:cNvPr id="22" name="Text Placeholder 2"/>
          <p:cNvSpPr>
            <a:spLocks noGrp="1"/>
          </p:cNvSpPr>
          <p:nvPr>
            <p:ph idx="22" hasCustomPrompt="1"/>
          </p:nvPr>
        </p:nvSpPr>
        <p:spPr>
          <a:xfrm>
            <a:off x="16004790" y="3630813"/>
            <a:ext cx="6682023" cy="128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1828343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500" b="1">
                <a:solidFill>
                  <a:schemeClr val="accent2"/>
                </a:solidFill>
                <a:latin typeface="+mj-lt"/>
              </a:defRPr>
            </a:lvl1pPr>
            <a:lvl2pPr>
              <a:defRPr>
                <a:latin typeface="+mn-lt"/>
              </a:defRPr>
            </a:lvl2pPr>
            <a:lvl3pPr>
              <a:defRPr sz="3500">
                <a:latin typeface="+mn-lt"/>
              </a:defRPr>
            </a:lvl3pPr>
            <a:lvl4pPr>
              <a:defRPr sz="3000">
                <a:latin typeface="+mn-lt"/>
              </a:defRPr>
            </a:lvl4pPr>
          </a:lstStyle>
          <a:p>
            <a:r>
              <a:rPr lang="en-US" dirty="0" smtClean="0"/>
              <a:t>ESCREVA </a:t>
            </a:r>
            <a:br>
              <a:rPr lang="en-US" dirty="0" smtClean="0"/>
            </a:br>
            <a:r>
              <a:rPr lang="en-US" dirty="0" smtClean="0"/>
              <a:t>SEU TÍTULO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511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/>
          <p:cNvGrpSpPr/>
          <p:nvPr userDrawn="1"/>
        </p:nvGrpSpPr>
        <p:grpSpPr>
          <a:xfrm>
            <a:off x="0" y="-5583"/>
            <a:ext cx="24377650" cy="13755890"/>
            <a:chOff x="0" y="-5583"/>
            <a:chExt cx="24377650" cy="13755890"/>
          </a:xfrm>
        </p:grpSpPr>
        <p:sp>
          <p:nvSpPr>
            <p:cNvPr id="4" name="Retângulo 3"/>
            <p:cNvSpPr/>
            <p:nvPr/>
          </p:nvSpPr>
          <p:spPr>
            <a:xfrm>
              <a:off x="0" y="13375450"/>
              <a:ext cx="24377650" cy="3657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Retângulo 4"/>
            <p:cNvSpPr/>
            <p:nvPr/>
          </p:nvSpPr>
          <p:spPr>
            <a:xfrm>
              <a:off x="11063967" y="12592983"/>
              <a:ext cx="2249714" cy="11573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93852" y="12784960"/>
              <a:ext cx="1389944" cy="773370"/>
            </a:xfrm>
            <a:prstGeom prst="rect">
              <a:avLst/>
            </a:prstGeom>
          </p:spPr>
        </p:pic>
        <p:sp>
          <p:nvSpPr>
            <p:cNvPr id="7" name="Retângulo 6"/>
            <p:cNvSpPr/>
            <p:nvPr/>
          </p:nvSpPr>
          <p:spPr>
            <a:xfrm>
              <a:off x="0" y="-5583"/>
              <a:ext cx="24377650" cy="3657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3AF8D21A-6CCE-CD43-8AE8-35782B027FA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710159" y="3651250"/>
            <a:ext cx="9991526" cy="83949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r>
              <a:rPr lang="en-US" dirty="0" err="1" smtClean="0"/>
              <a:t>gráfico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idx="1" hasCustomPrompt="1"/>
          </p:nvPr>
        </p:nvSpPr>
        <p:spPr>
          <a:xfrm>
            <a:off x="1675964" y="3651250"/>
            <a:ext cx="10131723" cy="83949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1828343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800">
                <a:solidFill>
                  <a:schemeClr val="accent2"/>
                </a:solidFill>
                <a:latin typeface="+mn-lt"/>
              </a:defRPr>
            </a:lvl1pPr>
            <a:lvl2pPr>
              <a:lnSpc>
                <a:spcPct val="100000"/>
              </a:lnSpc>
              <a:defRPr sz="3500">
                <a:solidFill>
                  <a:schemeClr val="accent2"/>
                </a:solidFill>
                <a:latin typeface="+mn-lt"/>
              </a:defRPr>
            </a:lvl2pPr>
            <a:lvl3pPr>
              <a:lnSpc>
                <a:spcPct val="100000"/>
              </a:lnSpc>
              <a:defRPr sz="3000">
                <a:solidFill>
                  <a:schemeClr val="accent2"/>
                </a:solidFill>
                <a:latin typeface="+mn-lt"/>
              </a:defRPr>
            </a:lvl3pPr>
            <a:lvl4pPr>
              <a:defRPr sz="3000">
                <a:latin typeface="+mj-lt"/>
              </a:defRPr>
            </a:lvl4pPr>
          </a:lstStyle>
          <a:p>
            <a:pPr marL="0" marR="0" lvl="0" indent="0" algn="l" defTabSz="1828343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idx="18" hasCustomPrompt="1"/>
          </p:nvPr>
        </p:nvSpPr>
        <p:spPr>
          <a:xfrm>
            <a:off x="1675962" y="1408411"/>
            <a:ext cx="21025723" cy="9220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1828343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500" b="1">
                <a:solidFill>
                  <a:schemeClr val="accent2"/>
                </a:solidFill>
                <a:latin typeface="+mj-lt"/>
              </a:defRPr>
            </a:lvl1pPr>
            <a:lvl2pPr>
              <a:defRPr>
                <a:latin typeface="+mn-lt"/>
              </a:defRPr>
            </a:lvl2pPr>
            <a:lvl3pPr>
              <a:defRPr sz="3500">
                <a:latin typeface="+mn-lt"/>
              </a:defRPr>
            </a:lvl3pPr>
            <a:lvl4pPr>
              <a:defRPr sz="3000">
                <a:latin typeface="+mn-lt"/>
              </a:defRPr>
            </a:lvl4pPr>
          </a:lstStyle>
          <a:p>
            <a:r>
              <a:rPr lang="en-US" dirty="0" smtClean="0"/>
              <a:t>TÍTULO DO SLIDE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idx="11" hasCustomPrompt="1"/>
          </p:nvPr>
        </p:nvSpPr>
        <p:spPr>
          <a:xfrm>
            <a:off x="1675961" y="2443157"/>
            <a:ext cx="21025723" cy="3472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1828343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000" b="1">
                <a:solidFill>
                  <a:schemeClr val="accent1"/>
                </a:solidFill>
                <a:latin typeface="+mj-lt"/>
              </a:defRPr>
            </a:lvl1pPr>
            <a:lvl2pPr>
              <a:defRPr>
                <a:latin typeface="+mn-lt"/>
              </a:defRPr>
            </a:lvl2pPr>
            <a:lvl3pPr>
              <a:defRPr sz="3500">
                <a:latin typeface="+mn-lt"/>
              </a:defRPr>
            </a:lvl3pPr>
            <a:lvl4pPr>
              <a:defRPr sz="3000">
                <a:latin typeface="+mn-lt"/>
              </a:defRPr>
            </a:lvl4pPr>
          </a:lstStyle>
          <a:p>
            <a:r>
              <a:rPr lang="en-US" dirty="0" smtClean="0"/>
              <a:t>COMPLEMENTO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316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/>
          <p:cNvGrpSpPr/>
          <p:nvPr userDrawn="1"/>
        </p:nvGrpSpPr>
        <p:grpSpPr>
          <a:xfrm>
            <a:off x="0" y="-5583"/>
            <a:ext cx="24377650" cy="13755890"/>
            <a:chOff x="0" y="-5583"/>
            <a:chExt cx="24377650" cy="13755890"/>
          </a:xfrm>
        </p:grpSpPr>
        <p:sp>
          <p:nvSpPr>
            <p:cNvPr id="4" name="Retângulo 3"/>
            <p:cNvSpPr/>
            <p:nvPr/>
          </p:nvSpPr>
          <p:spPr>
            <a:xfrm>
              <a:off x="0" y="13375450"/>
              <a:ext cx="24377650" cy="3657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Retângulo 4"/>
            <p:cNvSpPr/>
            <p:nvPr/>
          </p:nvSpPr>
          <p:spPr>
            <a:xfrm>
              <a:off x="11063967" y="12592983"/>
              <a:ext cx="2249714" cy="11573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93852" y="12784960"/>
              <a:ext cx="1389944" cy="773370"/>
            </a:xfrm>
            <a:prstGeom prst="rect">
              <a:avLst/>
            </a:prstGeom>
          </p:spPr>
        </p:pic>
        <p:sp>
          <p:nvSpPr>
            <p:cNvPr id="7" name="Retângulo 6"/>
            <p:cNvSpPr/>
            <p:nvPr/>
          </p:nvSpPr>
          <p:spPr>
            <a:xfrm>
              <a:off x="0" y="-5583"/>
              <a:ext cx="24377650" cy="3657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9" name="Text Placeholder 2"/>
          <p:cNvSpPr>
            <a:spLocks noGrp="1"/>
          </p:cNvSpPr>
          <p:nvPr>
            <p:ph idx="1" hasCustomPrompt="1"/>
          </p:nvPr>
        </p:nvSpPr>
        <p:spPr>
          <a:xfrm>
            <a:off x="1675965" y="3651250"/>
            <a:ext cx="9817888" cy="83949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1828343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800">
                <a:solidFill>
                  <a:schemeClr val="accent2"/>
                </a:solidFill>
                <a:latin typeface="+mn-lt"/>
              </a:defRPr>
            </a:lvl1pPr>
            <a:lvl2pPr>
              <a:lnSpc>
                <a:spcPct val="100000"/>
              </a:lnSpc>
              <a:defRPr sz="3500">
                <a:solidFill>
                  <a:schemeClr val="accent2"/>
                </a:solidFill>
                <a:latin typeface="+mn-lt"/>
              </a:defRPr>
            </a:lvl2pPr>
            <a:lvl3pPr>
              <a:lnSpc>
                <a:spcPct val="100000"/>
              </a:lnSpc>
              <a:defRPr sz="3000">
                <a:solidFill>
                  <a:schemeClr val="accent2"/>
                </a:solidFill>
                <a:latin typeface="+mn-lt"/>
              </a:defRPr>
            </a:lvl3pPr>
            <a:lvl4pPr>
              <a:defRPr sz="3000">
                <a:latin typeface="+mj-lt"/>
              </a:defRPr>
            </a:lvl4pPr>
          </a:lstStyle>
          <a:p>
            <a:pPr marL="0" marR="0" lvl="0" indent="0" algn="l" defTabSz="1828343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idx="18" hasCustomPrompt="1"/>
          </p:nvPr>
        </p:nvSpPr>
        <p:spPr>
          <a:xfrm>
            <a:off x="1675962" y="1408411"/>
            <a:ext cx="21025723" cy="9220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1828343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500" b="1">
                <a:solidFill>
                  <a:schemeClr val="accent2"/>
                </a:solidFill>
                <a:latin typeface="+mj-lt"/>
              </a:defRPr>
            </a:lvl1pPr>
            <a:lvl2pPr>
              <a:defRPr>
                <a:latin typeface="+mn-lt"/>
              </a:defRPr>
            </a:lvl2pPr>
            <a:lvl3pPr>
              <a:defRPr sz="3500">
                <a:latin typeface="+mn-lt"/>
              </a:defRPr>
            </a:lvl3pPr>
            <a:lvl4pPr>
              <a:defRPr sz="3000">
                <a:latin typeface="+mn-lt"/>
              </a:defRPr>
            </a:lvl4pPr>
          </a:lstStyle>
          <a:p>
            <a:r>
              <a:rPr lang="en-US" dirty="0" smtClean="0"/>
              <a:t>TÍTULO DO SLIDE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idx="11" hasCustomPrompt="1"/>
          </p:nvPr>
        </p:nvSpPr>
        <p:spPr>
          <a:xfrm>
            <a:off x="1675961" y="2443157"/>
            <a:ext cx="21025723" cy="3472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1828343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000" b="1">
                <a:solidFill>
                  <a:schemeClr val="accent1"/>
                </a:solidFill>
                <a:latin typeface="+mj-lt"/>
              </a:defRPr>
            </a:lvl1pPr>
            <a:lvl2pPr>
              <a:defRPr>
                <a:latin typeface="+mn-lt"/>
              </a:defRPr>
            </a:lvl2pPr>
            <a:lvl3pPr>
              <a:defRPr sz="3500">
                <a:latin typeface="+mn-lt"/>
              </a:defRPr>
            </a:lvl3pPr>
            <a:lvl4pPr>
              <a:defRPr sz="3000">
                <a:latin typeface="+mn-lt"/>
              </a:defRPr>
            </a:lvl4pPr>
          </a:lstStyle>
          <a:p>
            <a:r>
              <a:rPr lang="en-US" dirty="0" smtClean="0"/>
              <a:t>COMPLEMENTO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idx="19" hasCustomPrompt="1"/>
          </p:nvPr>
        </p:nvSpPr>
        <p:spPr>
          <a:xfrm>
            <a:off x="12883795" y="3651250"/>
            <a:ext cx="9817889" cy="83949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1828343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800">
                <a:solidFill>
                  <a:schemeClr val="accent2"/>
                </a:solidFill>
                <a:latin typeface="+mn-lt"/>
              </a:defRPr>
            </a:lvl1pPr>
            <a:lvl2pPr>
              <a:lnSpc>
                <a:spcPct val="100000"/>
              </a:lnSpc>
              <a:defRPr sz="3500">
                <a:solidFill>
                  <a:schemeClr val="accent2"/>
                </a:solidFill>
                <a:latin typeface="+mn-lt"/>
              </a:defRPr>
            </a:lvl2pPr>
            <a:lvl3pPr>
              <a:lnSpc>
                <a:spcPct val="100000"/>
              </a:lnSpc>
              <a:defRPr sz="3000">
                <a:solidFill>
                  <a:schemeClr val="accent2"/>
                </a:solidFill>
                <a:latin typeface="+mn-lt"/>
              </a:defRPr>
            </a:lvl3pPr>
            <a:lvl4pPr>
              <a:defRPr sz="3000">
                <a:latin typeface="+mj-lt"/>
              </a:defRPr>
            </a:lvl4pPr>
          </a:lstStyle>
          <a:p>
            <a:pPr marL="0" marR="0" lvl="0" indent="0" algn="l" defTabSz="1828343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559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/>
          <p:cNvGrpSpPr/>
          <p:nvPr userDrawn="1"/>
        </p:nvGrpSpPr>
        <p:grpSpPr>
          <a:xfrm>
            <a:off x="0" y="-5583"/>
            <a:ext cx="24377650" cy="13755890"/>
            <a:chOff x="0" y="-5583"/>
            <a:chExt cx="24377650" cy="13755890"/>
          </a:xfrm>
        </p:grpSpPr>
        <p:sp>
          <p:nvSpPr>
            <p:cNvPr id="4" name="Retângulo 3"/>
            <p:cNvSpPr/>
            <p:nvPr/>
          </p:nvSpPr>
          <p:spPr>
            <a:xfrm>
              <a:off x="0" y="13375450"/>
              <a:ext cx="24377650" cy="3657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Retângulo 4"/>
            <p:cNvSpPr/>
            <p:nvPr/>
          </p:nvSpPr>
          <p:spPr>
            <a:xfrm>
              <a:off x="11063967" y="12592983"/>
              <a:ext cx="2249714" cy="11573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93852" y="12784960"/>
              <a:ext cx="1389944" cy="773370"/>
            </a:xfrm>
            <a:prstGeom prst="rect">
              <a:avLst/>
            </a:prstGeom>
          </p:spPr>
        </p:pic>
        <p:sp>
          <p:nvSpPr>
            <p:cNvPr id="7" name="Retângulo 6"/>
            <p:cNvSpPr/>
            <p:nvPr/>
          </p:nvSpPr>
          <p:spPr>
            <a:xfrm>
              <a:off x="0" y="-5583"/>
              <a:ext cx="24377650" cy="3657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3AF8D21A-6CCE-CD43-8AE8-35782B027FA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675965" y="3651250"/>
            <a:ext cx="10012452" cy="83949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r>
              <a:rPr lang="en-US" dirty="0" err="1" smtClean="0"/>
              <a:t>gráfico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idx="1" hasCustomPrompt="1"/>
          </p:nvPr>
        </p:nvSpPr>
        <p:spPr>
          <a:xfrm>
            <a:off x="12569961" y="3682943"/>
            <a:ext cx="10131723" cy="83949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1828343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800">
                <a:solidFill>
                  <a:schemeClr val="accent2"/>
                </a:solidFill>
                <a:latin typeface="+mn-lt"/>
              </a:defRPr>
            </a:lvl1pPr>
            <a:lvl2pPr>
              <a:lnSpc>
                <a:spcPct val="100000"/>
              </a:lnSpc>
              <a:defRPr sz="3500">
                <a:solidFill>
                  <a:schemeClr val="accent2"/>
                </a:solidFill>
                <a:latin typeface="+mn-lt"/>
              </a:defRPr>
            </a:lvl2pPr>
            <a:lvl3pPr>
              <a:lnSpc>
                <a:spcPct val="100000"/>
              </a:lnSpc>
              <a:defRPr sz="3000">
                <a:solidFill>
                  <a:schemeClr val="accent2"/>
                </a:solidFill>
                <a:latin typeface="+mn-lt"/>
              </a:defRPr>
            </a:lvl3pPr>
            <a:lvl4pPr>
              <a:defRPr sz="3000">
                <a:latin typeface="+mj-lt"/>
              </a:defRPr>
            </a:lvl4pPr>
          </a:lstStyle>
          <a:p>
            <a:pPr marL="0" marR="0" lvl="0" indent="0" algn="l" defTabSz="1828343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idx="18" hasCustomPrompt="1"/>
          </p:nvPr>
        </p:nvSpPr>
        <p:spPr>
          <a:xfrm>
            <a:off x="1675962" y="1408411"/>
            <a:ext cx="21025723" cy="9220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1828343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500" b="1">
                <a:solidFill>
                  <a:schemeClr val="accent2"/>
                </a:solidFill>
                <a:latin typeface="+mj-lt"/>
              </a:defRPr>
            </a:lvl1pPr>
            <a:lvl2pPr>
              <a:defRPr>
                <a:latin typeface="+mn-lt"/>
              </a:defRPr>
            </a:lvl2pPr>
            <a:lvl3pPr>
              <a:defRPr sz="3500">
                <a:latin typeface="+mn-lt"/>
              </a:defRPr>
            </a:lvl3pPr>
            <a:lvl4pPr>
              <a:defRPr sz="3000">
                <a:latin typeface="+mn-lt"/>
              </a:defRPr>
            </a:lvl4pPr>
          </a:lstStyle>
          <a:p>
            <a:r>
              <a:rPr lang="en-US" dirty="0" smtClean="0"/>
              <a:t>TÍTULO DO SLIDE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idx="11" hasCustomPrompt="1"/>
          </p:nvPr>
        </p:nvSpPr>
        <p:spPr>
          <a:xfrm>
            <a:off x="1675961" y="2443157"/>
            <a:ext cx="21025723" cy="3472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1828343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000" b="1">
                <a:solidFill>
                  <a:schemeClr val="accent1"/>
                </a:solidFill>
                <a:latin typeface="+mj-lt"/>
              </a:defRPr>
            </a:lvl1pPr>
            <a:lvl2pPr>
              <a:defRPr>
                <a:latin typeface="+mn-lt"/>
              </a:defRPr>
            </a:lvl2pPr>
            <a:lvl3pPr>
              <a:defRPr sz="3500">
                <a:latin typeface="+mn-lt"/>
              </a:defRPr>
            </a:lvl3pPr>
            <a:lvl4pPr>
              <a:defRPr sz="3000">
                <a:latin typeface="+mn-lt"/>
              </a:defRPr>
            </a:lvl4pPr>
          </a:lstStyle>
          <a:p>
            <a:r>
              <a:rPr lang="en-US" dirty="0" smtClean="0"/>
              <a:t>COMPLEMENTO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153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/>
          <p:cNvGrpSpPr/>
          <p:nvPr userDrawn="1"/>
        </p:nvGrpSpPr>
        <p:grpSpPr>
          <a:xfrm>
            <a:off x="0" y="-5583"/>
            <a:ext cx="24377650" cy="13746793"/>
            <a:chOff x="0" y="-5583"/>
            <a:chExt cx="24377650" cy="13746793"/>
          </a:xfrm>
        </p:grpSpPr>
        <p:sp>
          <p:nvSpPr>
            <p:cNvPr id="32" name="Retângulo 31"/>
            <p:cNvSpPr/>
            <p:nvPr userDrawn="1"/>
          </p:nvSpPr>
          <p:spPr>
            <a:xfrm>
              <a:off x="0" y="13375450"/>
              <a:ext cx="24377650" cy="3657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sp>
          <p:nvSpPr>
            <p:cNvPr id="33" name="Retângulo 32"/>
            <p:cNvSpPr/>
            <p:nvPr userDrawn="1"/>
          </p:nvSpPr>
          <p:spPr>
            <a:xfrm>
              <a:off x="0" y="-5583"/>
              <a:ext cx="24377650" cy="3657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</p:grp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3AF8D21A-6CCE-CD43-8AE8-35782B027FA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7287516" y="2949027"/>
            <a:ext cx="6115666" cy="57701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r>
              <a:rPr lang="pt-BR" smtClean="0"/>
              <a:t>Clique no ícone para adicionar uma imagem</a:t>
            </a:r>
            <a:endParaRPr lang="en-US"/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3AF8D21A-6CCE-CD43-8AE8-35782B027FA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791090" y="2949027"/>
            <a:ext cx="6115666" cy="57701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r>
              <a:rPr lang="pt-BR" smtClean="0"/>
              <a:t>Clique no ícone para adicionar uma imagem</a:t>
            </a:r>
            <a:endParaRPr lang="en-US"/>
          </a:p>
        </p:txBody>
      </p:sp>
      <p:sp>
        <p:nvSpPr>
          <p:cNvPr id="15" name="Text Placeholder 2"/>
          <p:cNvSpPr>
            <a:spLocks noGrp="1"/>
          </p:cNvSpPr>
          <p:nvPr>
            <p:ph idx="1" hasCustomPrompt="1"/>
          </p:nvPr>
        </p:nvSpPr>
        <p:spPr>
          <a:xfrm>
            <a:off x="1675963" y="5629676"/>
            <a:ext cx="8585637" cy="25907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marR="0" indent="0" algn="l" defTabSz="1828343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500" b="1">
                <a:solidFill>
                  <a:schemeClr val="accent2"/>
                </a:solidFill>
                <a:latin typeface="+mj-lt"/>
              </a:defRPr>
            </a:lvl1pPr>
            <a:lvl2pPr>
              <a:defRPr>
                <a:latin typeface="+mn-lt"/>
              </a:defRPr>
            </a:lvl2pPr>
            <a:lvl3pPr>
              <a:defRPr sz="3500">
                <a:latin typeface="+mn-lt"/>
              </a:defRPr>
            </a:lvl3pPr>
            <a:lvl4pPr>
              <a:defRPr sz="3000">
                <a:latin typeface="+mn-lt"/>
              </a:defRPr>
            </a:lvl4pPr>
          </a:lstStyle>
          <a:p>
            <a:r>
              <a:rPr lang="en-US" dirty="0" smtClean="0"/>
              <a:t>TÍTULO </a:t>
            </a:r>
            <a:br>
              <a:rPr lang="en-US" dirty="0" smtClean="0"/>
            </a:br>
            <a:r>
              <a:rPr lang="en-US" dirty="0" smtClean="0"/>
              <a:t>DO SLIDE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idx="16" hasCustomPrompt="1"/>
          </p:nvPr>
        </p:nvSpPr>
        <p:spPr>
          <a:xfrm>
            <a:off x="10791093" y="9944898"/>
            <a:ext cx="6115664" cy="1836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1828343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800" baseline="0">
                <a:latin typeface="+mn-lt"/>
              </a:defRPr>
            </a:lvl1pPr>
            <a:lvl2pPr>
              <a:defRPr sz="4000">
                <a:latin typeface="+mn-lt"/>
              </a:defRPr>
            </a:lvl2pPr>
            <a:lvl3pPr>
              <a:defRPr sz="3500">
                <a:latin typeface="+mn-lt"/>
              </a:defRPr>
            </a:lvl3pPr>
            <a:lvl4pPr>
              <a:defRPr sz="3000">
                <a:latin typeface="+mj-lt"/>
              </a:defRPr>
            </a:lvl4pPr>
          </a:lstStyle>
          <a:p>
            <a:pPr marL="0" marR="0" lvl="0" indent="0" algn="l" defTabSz="1828343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endParaRPr lang="en-US" dirty="0" smtClean="0"/>
          </a:p>
        </p:txBody>
      </p:sp>
      <p:sp>
        <p:nvSpPr>
          <p:cNvPr id="24" name="Text Placeholder 2"/>
          <p:cNvSpPr>
            <a:spLocks noGrp="1"/>
          </p:cNvSpPr>
          <p:nvPr>
            <p:ph idx="17" hasCustomPrompt="1"/>
          </p:nvPr>
        </p:nvSpPr>
        <p:spPr>
          <a:xfrm>
            <a:off x="10791090" y="9174929"/>
            <a:ext cx="6115667" cy="5978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1828343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500" b="1">
                <a:solidFill>
                  <a:schemeClr val="accent2"/>
                </a:solidFill>
                <a:latin typeface="+mj-lt"/>
              </a:defRPr>
            </a:lvl1pPr>
            <a:lvl2pPr>
              <a:defRPr>
                <a:latin typeface="+mn-lt"/>
              </a:defRPr>
            </a:lvl2pPr>
            <a:lvl3pPr>
              <a:defRPr sz="3500">
                <a:latin typeface="+mn-lt"/>
              </a:defRPr>
            </a:lvl3pPr>
            <a:lvl4pPr>
              <a:defRPr sz="3000">
                <a:latin typeface="+mn-lt"/>
              </a:defRPr>
            </a:lvl4pPr>
          </a:lstStyle>
          <a:p>
            <a:r>
              <a:rPr lang="en-US" dirty="0" smtClean="0"/>
              <a:t>SEU TÍTULO</a:t>
            </a:r>
            <a:endParaRPr lang="en-US" dirty="0"/>
          </a:p>
        </p:txBody>
      </p:sp>
      <p:sp>
        <p:nvSpPr>
          <p:cNvPr id="27" name="Text Placeholder 2"/>
          <p:cNvSpPr>
            <a:spLocks noGrp="1"/>
          </p:cNvSpPr>
          <p:nvPr>
            <p:ph idx="18" hasCustomPrompt="1"/>
          </p:nvPr>
        </p:nvSpPr>
        <p:spPr>
          <a:xfrm>
            <a:off x="17287515" y="9964931"/>
            <a:ext cx="6213411" cy="1836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1828343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800" baseline="0">
                <a:latin typeface="+mn-lt"/>
              </a:defRPr>
            </a:lvl1pPr>
            <a:lvl2pPr>
              <a:defRPr sz="4000">
                <a:latin typeface="+mn-lt"/>
              </a:defRPr>
            </a:lvl2pPr>
            <a:lvl3pPr>
              <a:defRPr sz="3500">
                <a:latin typeface="+mn-lt"/>
              </a:defRPr>
            </a:lvl3pPr>
            <a:lvl4pPr>
              <a:defRPr sz="3000">
                <a:latin typeface="+mj-lt"/>
              </a:defRPr>
            </a:lvl4pPr>
          </a:lstStyle>
          <a:p>
            <a:pPr marL="0" marR="0" lvl="0" indent="0" algn="l" defTabSz="1828343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endParaRPr lang="en-US" dirty="0" smtClean="0"/>
          </a:p>
        </p:txBody>
      </p:sp>
      <p:sp>
        <p:nvSpPr>
          <p:cNvPr id="28" name="Text Placeholder 2"/>
          <p:cNvSpPr>
            <a:spLocks noGrp="1"/>
          </p:cNvSpPr>
          <p:nvPr>
            <p:ph idx="19" hasCustomPrompt="1"/>
          </p:nvPr>
        </p:nvSpPr>
        <p:spPr>
          <a:xfrm>
            <a:off x="17287516" y="9178008"/>
            <a:ext cx="6213411" cy="5978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1828343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500" b="1">
                <a:solidFill>
                  <a:schemeClr val="accent2"/>
                </a:solidFill>
                <a:latin typeface="+mj-lt"/>
              </a:defRPr>
            </a:lvl1pPr>
            <a:lvl2pPr>
              <a:defRPr>
                <a:latin typeface="+mn-lt"/>
              </a:defRPr>
            </a:lvl2pPr>
            <a:lvl3pPr>
              <a:defRPr sz="3500">
                <a:latin typeface="+mn-lt"/>
              </a:defRPr>
            </a:lvl3pPr>
            <a:lvl4pPr>
              <a:defRPr sz="3000">
                <a:latin typeface="+mn-lt"/>
              </a:defRPr>
            </a:lvl4pPr>
          </a:lstStyle>
          <a:p>
            <a:r>
              <a:rPr lang="en-US" dirty="0" smtClean="0"/>
              <a:t>SEU TÍTULO</a:t>
            </a:r>
            <a:endParaRPr lang="en-US" dirty="0"/>
          </a:p>
        </p:txBody>
      </p:sp>
      <p:sp>
        <p:nvSpPr>
          <p:cNvPr id="16" name="Retângulo 15"/>
          <p:cNvSpPr/>
          <p:nvPr userDrawn="1"/>
        </p:nvSpPr>
        <p:spPr>
          <a:xfrm>
            <a:off x="11063967" y="12592983"/>
            <a:ext cx="2249714" cy="11573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8" name="Imagem 1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3852" y="12784960"/>
            <a:ext cx="1389944" cy="773370"/>
          </a:xfrm>
          <a:prstGeom prst="rect">
            <a:avLst/>
          </a:prstGeom>
        </p:spPr>
      </p:pic>
      <p:sp>
        <p:nvSpPr>
          <p:cNvPr id="19" name="Text Placeholder 2"/>
          <p:cNvSpPr>
            <a:spLocks noGrp="1"/>
          </p:cNvSpPr>
          <p:nvPr>
            <p:ph idx="20" hasCustomPrompt="1"/>
          </p:nvPr>
        </p:nvSpPr>
        <p:spPr>
          <a:xfrm>
            <a:off x="1675960" y="8363761"/>
            <a:ext cx="8585639" cy="3554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1828343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000" b="1">
                <a:solidFill>
                  <a:schemeClr val="accent1"/>
                </a:solidFill>
                <a:latin typeface="+mj-lt"/>
              </a:defRPr>
            </a:lvl1pPr>
            <a:lvl2pPr>
              <a:defRPr>
                <a:latin typeface="+mn-lt"/>
              </a:defRPr>
            </a:lvl2pPr>
            <a:lvl3pPr>
              <a:defRPr sz="3500">
                <a:latin typeface="+mn-lt"/>
              </a:defRPr>
            </a:lvl3pPr>
            <a:lvl4pPr>
              <a:defRPr sz="3000">
                <a:latin typeface="+mn-lt"/>
              </a:defRPr>
            </a:lvl4pPr>
          </a:lstStyle>
          <a:p>
            <a:r>
              <a:rPr lang="en-US" dirty="0" smtClean="0"/>
              <a:t>COMPLEMENTO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35073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6270" userDrawn="1">
          <p15:clr>
            <a:srgbClr val="FBAE40"/>
          </p15:clr>
        </p15:guide>
        <p15:guide id="2" pos="767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510EC9C-7AA6-034B-8A74-39E46AF9908C}"/>
              </a:ext>
            </a:extLst>
          </p:cNvPr>
          <p:cNvSpPr txBox="1"/>
          <p:nvPr userDrawn="1"/>
        </p:nvSpPr>
        <p:spPr>
          <a:xfrm>
            <a:off x="23494315" y="610541"/>
            <a:ext cx="924796" cy="492406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 algn="ctr"/>
            <a:fld id="{260E2A6B-A809-4840-BF14-8648BC0BDF87}" type="slidenum">
              <a:rPr lang="id-ID" sz="2000" b="0" i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" charset="0"/>
              </a:rPr>
              <a:pPr algn="ctr"/>
              <a:t>‹nº›</a:t>
            </a:fld>
            <a:r>
              <a:rPr lang="id-ID" sz="2000" b="1" i="0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631059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7" r:id="rId2"/>
    <p:sldLayoutId id="2147483984" r:id="rId3"/>
    <p:sldLayoutId id="2147483985" r:id="rId4"/>
    <p:sldLayoutId id="2147483988" r:id="rId5"/>
    <p:sldLayoutId id="2147483979" r:id="rId6"/>
    <p:sldLayoutId id="2147483987" r:id="rId7"/>
    <p:sldLayoutId id="2147483986" r:id="rId8"/>
    <p:sldLayoutId id="2147483980" r:id="rId9"/>
    <p:sldLayoutId id="2147483981" r:id="rId10"/>
    <p:sldLayoutId id="2147483982" r:id="rId11"/>
    <p:sldLayoutId id="2147483983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828343" rtl="0" eaLnBrk="1" latinLnBrk="0" hangingPunct="1">
        <a:lnSpc>
          <a:spcPct val="90000"/>
        </a:lnSpc>
        <a:spcBef>
          <a:spcPct val="0"/>
        </a:spcBef>
        <a:buNone/>
        <a:defRPr sz="72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1828343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None/>
        <a:defRPr sz="4500" kern="1200">
          <a:solidFill>
            <a:schemeClr val="tx1"/>
          </a:solidFill>
          <a:latin typeface="+mj-lt"/>
          <a:ea typeface="+mn-ea"/>
          <a:cs typeface="+mn-cs"/>
        </a:defRPr>
      </a:lvl1pPr>
      <a:lvl2pPr marL="914171" indent="0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4000" kern="1200">
          <a:solidFill>
            <a:schemeClr val="tx1"/>
          </a:solidFill>
          <a:latin typeface="+mj-lt"/>
          <a:ea typeface="+mn-ea"/>
          <a:cs typeface="+mn-cs"/>
        </a:defRPr>
      </a:lvl2pPr>
      <a:lvl3pPr marL="1828343" indent="0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500" kern="1200">
          <a:solidFill>
            <a:schemeClr val="tx1"/>
          </a:solidFill>
          <a:latin typeface="+mj-lt"/>
          <a:ea typeface="+mn-ea"/>
          <a:cs typeface="+mn-cs"/>
        </a:defRPr>
      </a:lvl3pPr>
      <a:lvl4pPr marL="2742514" indent="0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j-lt"/>
          <a:ea typeface="+mn-ea"/>
          <a:cs typeface="+mn-cs"/>
        </a:defRPr>
      </a:lvl4pPr>
      <a:lvl5pPr marL="3656685" indent="0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599" kern="1200">
          <a:solidFill>
            <a:schemeClr val="tx1"/>
          </a:solidFill>
          <a:latin typeface="+mj-lt"/>
          <a:ea typeface="+mn-ea"/>
          <a:cs typeface="+mn-cs"/>
        </a:defRPr>
      </a:lvl5pPr>
      <a:lvl6pPr marL="5027943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2114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286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704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1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343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514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6686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0857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028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20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33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0"/>
          </p:nvPr>
        </p:nvSpPr>
        <p:spPr>
          <a:xfrm>
            <a:off x="13218974" y="6082744"/>
            <a:ext cx="9275266" cy="1862376"/>
          </a:xfrm>
        </p:spPr>
        <p:txBody>
          <a:bodyPr>
            <a:normAutofit fontScale="85000" lnSpcReduction="10000"/>
          </a:bodyPr>
          <a:lstStyle/>
          <a:p>
            <a:r>
              <a:rPr lang="pt-BR" dirty="0" smtClean="0"/>
              <a:t>PODER JUDICIÁRIO</a:t>
            </a:r>
            <a:br>
              <a:rPr lang="pt-BR" dirty="0" smtClean="0"/>
            </a:br>
            <a:r>
              <a:rPr lang="pt-BR" dirty="0" smtClean="0"/>
              <a:t>DO ESTADO DO PARANÁ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601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12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2" r="10482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569961" y="4978399"/>
            <a:ext cx="10131723" cy="7099519"/>
          </a:xfrm>
        </p:spPr>
        <p:txBody>
          <a:bodyPr/>
          <a:lstStyle/>
          <a:p>
            <a:pPr marL="685800" indent="-685800">
              <a:buClr>
                <a:schemeClr val="accent3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pt-BR" sz="4000" dirty="0"/>
              <a:t>Investir nos meios alternativos de solução dos conflitos: </a:t>
            </a:r>
            <a:r>
              <a:rPr lang="pt-BR" sz="4000" dirty="0" err="1"/>
              <a:t>CEJUSC´s</a:t>
            </a:r>
            <a:endParaRPr lang="pt-BR" sz="4000" dirty="0"/>
          </a:p>
          <a:p>
            <a:pPr marL="685800" indent="-685800">
              <a:buClr>
                <a:schemeClr val="accent3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pt-BR" sz="4000" dirty="0"/>
              <a:t>Equalizar a distribuição do trabalho nas unidades judiciais de 1º e 2º graus.</a:t>
            </a:r>
          </a:p>
          <a:p>
            <a:pPr marL="685800" indent="-685800">
              <a:buClr>
                <a:schemeClr val="accent3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pt-BR" sz="4000" dirty="0"/>
              <a:t>Investir em Inteligência Artificial e Automação (Projeto PIAA)</a:t>
            </a:r>
          </a:p>
          <a:p>
            <a:pPr marL="685800" indent="-685800">
              <a:buClr>
                <a:schemeClr val="accent3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pt-BR" sz="4000" dirty="0"/>
              <a:t>Nova cultura: terceirização de atividades que não demandam labor intelectivo</a:t>
            </a:r>
          </a:p>
          <a:p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8"/>
          </p:nvPr>
        </p:nvSpPr>
        <p:spPr/>
        <p:txBody>
          <a:bodyPr/>
          <a:lstStyle/>
          <a:p>
            <a:r>
              <a:rPr lang="pt-BR" sz="4500" dirty="0"/>
              <a:t>EM FACE DO LIMITE DE GASTOS COM DESPESAS PERMANENTES DE PESSOAL E O NÚMERO DE PROCESSOS ATIVOS, O QUE FAZER PARA DAR CONTA DA DEMANDA JUDICIÁRIA E REDUZIR O ACERVO?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56871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CEJUSC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0"/>
          </p:nvPr>
        </p:nvSpPr>
        <p:spPr>
          <a:xfrm>
            <a:off x="1675962" y="3515360"/>
            <a:ext cx="21178125" cy="8842292"/>
          </a:xfrm>
        </p:spPr>
        <p:txBody>
          <a:bodyPr>
            <a:normAutofit lnSpcReduction="10000"/>
          </a:bodyPr>
          <a:lstStyle/>
          <a:p>
            <a:r>
              <a:rPr lang="pt-BR" sz="4000" b="1" dirty="0"/>
              <a:t>Objetivo: realização e gestão das sessões e audiências de conciliação e mediação que estejam a cargo de conciliadores e mediadores, bem como pelo atendimento e orientação ao cidadão.</a:t>
            </a:r>
          </a:p>
          <a:p>
            <a:r>
              <a:rPr lang="pt-BR" sz="4000" dirty="0">
                <a:solidFill>
                  <a:schemeClr val="accent1"/>
                </a:solidFill>
              </a:rPr>
              <a:t>CEJUSC DE 2º GRAU</a:t>
            </a:r>
          </a:p>
          <a:p>
            <a:r>
              <a:rPr lang="pt-BR" sz="4000" dirty="0"/>
              <a:t>1 em funcionamento junto ao TJPR. Recebe processos dos órgãos julgadores de 2º grau aptos à tentativa de conciliação e mediação.</a:t>
            </a:r>
          </a:p>
          <a:p>
            <a:r>
              <a:rPr lang="pt-BR" sz="4000" dirty="0">
                <a:solidFill>
                  <a:schemeClr val="accent1"/>
                </a:solidFill>
              </a:rPr>
              <a:t>CEJUSC DE 1º GRAU</a:t>
            </a:r>
          </a:p>
          <a:p>
            <a:r>
              <a:rPr lang="pt-BR" sz="4000" dirty="0"/>
              <a:t>132 em funcionamento nas Comarcas do Estado do Paraná. Recebe processos das unidades judiciárias de 1º Grau também aptos à tentativa de conciliação e mediação. </a:t>
            </a:r>
          </a:p>
          <a:p>
            <a:r>
              <a:rPr lang="pt-BR" sz="4000" dirty="0"/>
              <a:t>Trabalho de tentativa de conciliação e mediação: realizado por 274 servidores lotados e/ou designados e 290 mediadores e conciliadores cadastrados.</a:t>
            </a:r>
          </a:p>
          <a:p>
            <a:r>
              <a:rPr lang="pt-BR" sz="4000" dirty="0"/>
              <a:t>Possibilidade de trabalho </a:t>
            </a:r>
            <a:r>
              <a:rPr lang="pt-BR" sz="4000" dirty="0" err="1"/>
              <a:t>pré</a:t>
            </a:r>
            <a:r>
              <a:rPr lang="pt-BR" sz="4000" dirty="0"/>
              <a:t>-processual, ou seja, antes de apresentada a demanda ao Poder Judiciário em 20 CEJUSC’S em todo o Estado.</a:t>
            </a:r>
          </a:p>
          <a:p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pt-BR" dirty="0"/>
              <a:t>CENTROS JUDICIÁRIOS DE SOLUÇÃO DE CONFLITOS E CIDADANIA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55469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651488" y="5663393"/>
            <a:ext cx="6682021" cy="5715807"/>
          </a:xfrm>
        </p:spPr>
        <p:txBody>
          <a:bodyPr/>
          <a:lstStyle/>
          <a:p>
            <a:r>
              <a:rPr lang="pt-BR" sz="4000" b="1" dirty="0">
                <a:solidFill>
                  <a:schemeClr val="accent3"/>
                </a:solidFill>
              </a:rPr>
              <a:t>Audiências processuais: </a:t>
            </a:r>
          </a:p>
          <a:p>
            <a:r>
              <a:rPr lang="pt-BR" sz="4000" dirty="0"/>
              <a:t>42.583 realizadas com 10.980 acordos</a:t>
            </a:r>
          </a:p>
          <a:p>
            <a:r>
              <a:rPr lang="pt-BR" sz="4000" dirty="0"/>
              <a:t>Índice de </a:t>
            </a:r>
            <a:r>
              <a:rPr lang="pt-BR" sz="4000" dirty="0" smtClean="0"/>
              <a:t>produtividade</a:t>
            </a:r>
          </a:p>
          <a:p>
            <a:r>
              <a:rPr lang="pt-BR" sz="6000" b="1" dirty="0">
                <a:solidFill>
                  <a:schemeClr val="accent3"/>
                </a:solidFill>
              </a:rPr>
              <a:t>26%</a:t>
            </a:r>
          </a:p>
          <a:p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5"/>
          </p:nvPr>
        </p:nvSpPr>
        <p:spPr>
          <a:xfrm>
            <a:off x="1651486" y="3637743"/>
            <a:ext cx="11048514" cy="1280160"/>
          </a:xfrm>
        </p:spPr>
        <p:txBody>
          <a:bodyPr/>
          <a:lstStyle/>
          <a:p>
            <a:r>
              <a:rPr lang="pt-BR" sz="4800" dirty="0">
                <a:solidFill>
                  <a:schemeClr val="accent1"/>
                </a:solidFill>
              </a:rPr>
              <a:t>PRODUTIVIDADE EM 2019</a:t>
            </a:r>
          </a:p>
          <a:p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8"/>
          </p:nvPr>
        </p:nvSpPr>
        <p:spPr/>
        <p:txBody>
          <a:bodyPr/>
          <a:lstStyle/>
          <a:p>
            <a:r>
              <a:rPr lang="pt-BR" dirty="0"/>
              <a:t>CEJUSC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pt-BR" dirty="0"/>
              <a:t>CENTROS JUDICIÁRIOS DE SOLUÇÃO DE CONFLITOS E CIDADANIA</a:t>
            </a:r>
          </a:p>
          <a:p>
            <a:endParaRPr lang="pt-BR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idx="19"/>
          </p:nvPr>
        </p:nvSpPr>
        <p:spPr>
          <a:xfrm>
            <a:off x="8848923" y="5670319"/>
            <a:ext cx="6682021" cy="5708881"/>
          </a:xfrm>
        </p:spPr>
        <p:txBody>
          <a:bodyPr/>
          <a:lstStyle/>
          <a:p>
            <a:r>
              <a:rPr lang="pt-BR" sz="4000" b="1" dirty="0">
                <a:solidFill>
                  <a:schemeClr val="accent1"/>
                </a:solidFill>
              </a:rPr>
              <a:t>Audiências </a:t>
            </a:r>
            <a:r>
              <a:rPr lang="pt-BR" sz="4000" b="1" dirty="0" err="1">
                <a:solidFill>
                  <a:schemeClr val="accent1"/>
                </a:solidFill>
              </a:rPr>
              <a:t>pré</a:t>
            </a:r>
            <a:r>
              <a:rPr lang="pt-BR" sz="4000" b="1" dirty="0">
                <a:solidFill>
                  <a:schemeClr val="accent1"/>
                </a:solidFill>
              </a:rPr>
              <a:t>-processuais: </a:t>
            </a:r>
          </a:p>
          <a:p>
            <a:r>
              <a:rPr lang="pt-BR" sz="4000" dirty="0"/>
              <a:t>2.045 realizadas com 1.522 acordos</a:t>
            </a:r>
          </a:p>
          <a:p>
            <a:r>
              <a:rPr lang="pt-BR" sz="4000" dirty="0"/>
              <a:t>Índice de </a:t>
            </a:r>
            <a:r>
              <a:rPr lang="pt-BR" sz="4000" dirty="0" smtClean="0"/>
              <a:t>produtividade</a:t>
            </a:r>
          </a:p>
          <a:p>
            <a:r>
              <a:rPr lang="pt-BR" sz="6000" b="1" dirty="0">
                <a:solidFill>
                  <a:schemeClr val="accent1"/>
                </a:solidFill>
              </a:rPr>
              <a:t>74%</a:t>
            </a:r>
          </a:p>
          <a:p>
            <a:endParaRPr lang="pt-BR" dirty="0"/>
          </a:p>
        </p:txBody>
      </p:sp>
      <p:sp>
        <p:nvSpPr>
          <p:cNvPr id="9" name="Espaço Reservado para Conteúdo 8"/>
          <p:cNvSpPr>
            <a:spLocks noGrp="1"/>
          </p:cNvSpPr>
          <p:nvPr>
            <p:ph idx="21"/>
          </p:nvPr>
        </p:nvSpPr>
        <p:spPr>
          <a:xfrm>
            <a:off x="16004792" y="5656463"/>
            <a:ext cx="6682021" cy="5722737"/>
          </a:xfrm>
        </p:spPr>
        <p:txBody>
          <a:bodyPr/>
          <a:lstStyle/>
          <a:p>
            <a:r>
              <a:rPr lang="pt-BR" sz="4000" b="1" dirty="0"/>
              <a:t>Total de Audiências</a:t>
            </a:r>
          </a:p>
          <a:p>
            <a:r>
              <a:rPr lang="pt-BR" sz="4000" dirty="0"/>
              <a:t>44.628 realizadas com 12.502 acordos</a:t>
            </a:r>
          </a:p>
          <a:p>
            <a:r>
              <a:rPr lang="pt-BR" sz="4000" dirty="0"/>
              <a:t>Índice total de </a:t>
            </a:r>
            <a:r>
              <a:rPr lang="pt-BR" sz="4000" dirty="0" smtClean="0"/>
              <a:t>produtividade</a:t>
            </a:r>
          </a:p>
          <a:p>
            <a:r>
              <a:rPr lang="pt-BR" sz="6000" b="1" dirty="0"/>
              <a:t>28%</a:t>
            </a:r>
          </a:p>
          <a:p>
            <a:r>
              <a:rPr lang="pt-BR" sz="4000" dirty="0" smtClean="0"/>
              <a:t> </a:t>
            </a:r>
            <a:endParaRPr lang="pt-BR" sz="4000" b="1" dirty="0">
              <a:solidFill>
                <a:schemeClr val="accent3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63458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13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8" r="7408"/>
          <a:stretch>
            <a:fillRect/>
          </a:stretch>
        </p:blipFill>
        <p:spPr>
          <a:xfrm>
            <a:off x="14386124" y="3651250"/>
            <a:ext cx="9991526" cy="8394976"/>
          </a:xfr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75964" y="3149600"/>
            <a:ext cx="12405796" cy="8896626"/>
          </a:xfrm>
        </p:spPr>
        <p:txBody>
          <a:bodyPr>
            <a:normAutofit lnSpcReduction="10000"/>
          </a:bodyPr>
          <a:lstStyle/>
          <a:p>
            <a:pPr>
              <a:spcBef>
                <a:spcPts val="1000"/>
              </a:spcBef>
            </a:pPr>
            <a:r>
              <a:rPr lang="pt-BR" sz="3500" b="1" dirty="0">
                <a:solidFill>
                  <a:schemeClr val="accent1"/>
                </a:solidFill>
              </a:rPr>
              <a:t>2º GRAU DE JURISDIÇÃO</a:t>
            </a:r>
            <a:r>
              <a:rPr lang="pt-BR" sz="3500" dirty="0">
                <a:solidFill>
                  <a:schemeClr val="accent1"/>
                </a:solidFill>
              </a:rPr>
              <a:t>: </a:t>
            </a:r>
          </a:p>
          <a:p>
            <a:pPr>
              <a:spcBef>
                <a:spcPts val="1000"/>
              </a:spcBef>
            </a:pPr>
            <a:r>
              <a:rPr lang="pt-BR" sz="3500" dirty="0"/>
              <a:t>Readequação da especialização das Câmaras julgadoras com alterações de competências.</a:t>
            </a:r>
          </a:p>
          <a:p>
            <a:pPr>
              <a:spcBef>
                <a:spcPts val="1000"/>
              </a:spcBef>
            </a:pPr>
            <a:r>
              <a:rPr lang="pt-BR" sz="3500" dirty="0"/>
              <a:t>Distribuição de processos ao Juízes de Direito Substitutos em Segundo Grau, de acordo com a força de trabalho do seu gabinete. </a:t>
            </a:r>
          </a:p>
          <a:p>
            <a:pPr>
              <a:spcBef>
                <a:spcPts val="1000"/>
              </a:spcBef>
            </a:pPr>
            <a:r>
              <a:rPr lang="pt-BR" sz="3500" dirty="0"/>
              <a:t>Extinção de 6 cargos de Juiz de Direito Substituto em 2º Grau para criação de cargos de magistrados e servidores em 1º Grau. </a:t>
            </a:r>
          </a:p>
          <a:p>
            <a:pPr>
              <a:spcBef>
                <a:spcPts val="1000"/>
              </a:spcBef>
            </a:pPr>
            <a:r>
              <a:rPr lang="pt-BR" sz="3500" b="1" dirty="0" smtClean="0">
                <a:solidFill>
                  <a:schemeClr val="accent1"/>
                </a:solidFill>
              </a:rPr>
              <a:t>1º </a:t>
            </a:r>
            <a:r>
              <a:rPr lang="pt-BR" sz="3500" b="1" dirty="0">
                <a:solidFill>
                  <a:schemeClr val="accent1"/>
                </a:solidFill>
              </a:rPr>
              <a:t>GRAU DE JURISDIÇÃO: </a:t>
            </a:r>
          </a:p>
          <a:p>
            <a:pPr>
              <a:spcBef>
                <a:spcPts val="1000"/>
              </a:spcBef>
            </a:pPr>
            <a:r>
              <a:rPr lang="pt-BR" sz="3500" dirty="0"/>
              <a:t>Verificação das unidades judiciárias com baixo número de processos para alterações de competências</a:t>
            </a:r>
          </a:p>
          <a:p>
            <a:pPr>
              <a:spcBef>
                <a:spcPts val="1000"/>
              </a:spcBef>
            </a:pPr>
            <a:r>
              <a:rPr lang="pt-BR" sz="3500" dirty="0"/>
              <a:t>Enfrentamento do acervo das unidades judiciárias com número excessivo de processos em andamento.</a:t>
            </a:r>
          </a:p>
          <a:p>
            <a:pPr>
              <a:spcBef>
                <a:spcPts val="1000"/>
              </a:spcBef>
            </a:pPr>
            <a:r>
              <a:rPr lang="pt-BR" sz="3500" dirty="0"/>
              <a:t>Criação de Grupo de Apoio composto por servidores de 2º Grau para o atendimento remoto às unidades judiciárias de 1º Grau.</a:t>
            </a:r>
          </a:p>
          <a:p>
            <a:pPr>
              <a:spcBef>
                <a:spcPts val="1000"/>
              </a:spcBef>
            </a:pPr>
            <a:r>
              <a:rPr lang="pt-BR" sz="3500" dirty="0"/>
              <a:t>Junção de Comarcas com serviço reduzidos com Varas ou Comarcas com elevado número de acervos. </a:t>
            </a:r>
          </a:p>
          <a:p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8"/>
          </p:nvPr>
        </p:nvSpPr>
        <p:spPr/>
        <p:txBody>
          <a:bodyPr/>
          <a:lstStyle/>
          <a:p>
            <a:r>
              <a:rPr lang="pt-BR" dirty="0"/>
              <a:t>EQUALIZAÇÃO DA DISTRIBUIÇÃO DO TRABALHO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549486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13735051" y="8886590"/>
            <a:ext cx="10315393" cy="2440391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smtClean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3" name="Espaço Reservado para Imagem 13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31" b="8231"/>
          <a:stretch/>
        </p:blipFill>
        <p:spPr>
          <a:xfrm>
            <a:off x="0" y="4348163"/>
            <a:ext cx="12517438" cy="6978650"/>
          </a:xfrm>
        </p:spPr>
      </p:pic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13677900" y="4348480"/>
            <a:ext cx="9620250" cy="6978502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pt-BR" dirty="0"/>
              <a:t>Fundamental importância. </a:t>
            </a:r>
          </a:p>
          <a:p>
            <a:pPr>
              <a:lnSpc>
                <a:spcPct val="110000"/>
              </a:lnSpc>
            </a:pPr>
            <a:r>
              <a:rPr lang="pt-BR" dirty="0"/>
              <a:t>Ele é hoje o cérebro e o coração do Judiciário do Estado do Paraná.</a:t>
            </a:r>
          </a:p>
          <a:p>
            <a:endParaRPr lang="pt-BR" dirty="0"/>
          </a:p>
        </p:txBody>
      </p:sp>
      <p:sp>
        <p:nvSpPr>
          <p:cNvPr id="9" name="Espaço Reservado para Conteúdo 8"/>
          <p:cNvSpPr>
            <a:spLocks noGrp="1"/>
          </p:cNvSpPr>
          <p:nvPr>
            <p:ph idx="18"/>
          </p:nvPr>
        </p:nvSpPr>
        <p:spPr/>
        <p:txBody>
          <a:bodyPr/>
          <a:lstStyle/>
          <a:p>
            <a:r>
              <a:rPr lang="pt-BR" dirty="0"/>
              <a:t>DEPARTAMENTO DE TECNOLOGIA DA </a:t>
            </a:r>
            <a:br>
              <a:rPr lang="pt-BR" dirty="0"/>
            </a:br>
            <a:r>
              <a:rPr lang="pt-BR" dirty="0"/>
              <a:t>INFORMAÇÃO E COMUNICAÇÃO (DTIC)</a:t>
            </a:r>
          </a:p>
          <a:p>
            <a:endParaRPr lang="pt-BR" dirty="0"/>
          </a:p>
        </p:txBody>
      </p:sp>
      <p:sp>
        <p:nvSpPr>
          <p:cNvPr id="11" name="Espaço Reservado para Conteúdo 5"/>
          <p:cNvSpPr>
            <a:spLocks noGrp="1"/>
          </p:cNvSpPr>
          <p:nvPr>
            <p:ph idx="11"/>
          </p:nvPr>
        </p:nvSpPr>
        <p:spPr>
          <a:xfrm>
            <a:off x="13919200" y="10116794"/>
            <a:ext cx="9378950" cy="1382259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t-BR" sz="4000" dirty="0" smtClean="0">
                <a:solidFill>
                  <a:schemeClr val="accent2"/>
                </a:solidFill>
                <a:latin typeface="+mn-lt"/>
              </a:rPr>
              <a:t>90 analistas </a:t>
            </a:r>
            <a:r>
              <a:rPr lang="pt-BR" sz="4000" dirty="0">
                <a:solidFill>
                  <a:schemeClr val="accent2"/>
                </a:solidFill>
                <a:latin typeface="+mn-lt"/>
              </a:rPr>
              <a:t>e 124 </a:t>
            </a:r>
            <a:r>
              <a:rPr lang="pt-BR" sz="4000" dirty="0" smtClean="0">
                <a:solidFill>
                  <a:schemeClr val="accent2"/>
                </a:solidFill>
                <a:latin typeface="+mn-lt"/>
              </a:rPr>
              <a:t>técnicos </a:t>
            </a:r>
            <a:r>
              <a:rPr lang="pt-BR" sz="4000" dirty="0">
                <a:solidFill>
                  <a:schemeClr val="accent2"/>
                </a:solidFill>
                <a:latin typeface="+mn-lt"/>
              </a:rPr>
              <a:t>em </a:t>
            </a:r>
            <a:r>
              <a:rPr lang="pt-BR" sz="4000" dirty="0" smtClean="0">
                <a:solidFill>
                  <a:schemeClr val="accent2"/>
                </a:solidFill>
                <a:latin typeface="+mn-lt"/>
              </a:rPr>
              <a:t>computação</a:t>
            </a:r>
            <a:endParaRPr lang="pt-BR" sz="40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2" name="Espaço Reservado para Conteúdo 6"/>
          <p:cNvSpPr>
            <a:spLocks noGrp="1"/>
          </p:cNvSpPr>
          <p:nvPr>
            <p:ph idx="4294967295"/>
          </p:nvPr>
        </p:nvSpPr>
        <p:spPr>
          <a:xfrm>
            <a:off x="15557500" y="9347200"/>
            <a:ext cx="8820150" cy="5969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pt-BR" b="1" dirty="0" smtClean="0">
                <a:solidFill>
                  <a:schemeClr val="accent2"/>
                </a:solidFill>
              </a:rPr>
              <a:t>ESTRUTURA FUNCIONAL</a:t>
            </a:r>
            <a:endParaRPr lang="pt-BR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5491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ço Reservado para Imagem 7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" r="1739"/>
          <a:stretch/>
        </p:blipFill>
        <p:spPr>
          <a:xfrm>
            <a:off x="11969750" y="3651250"/>
            <a:ext cx="10731500" cy="7643813"/>
          </a:xfr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75964" y="3651250"/>
            <a:ext cx="9575133" cy="2485390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4000" dirty="0"/>
              <a:t>Aposta do Conselho Nacional de Justiça em 2007: informatização do Poder Judiciário,  com a inserção do processo judicial em meio eletrônico.</a:t>
            </a:r>
          </a:p>
          <a:p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8"/>
          </p:nvPr>
        </p:nvSpPr>
        <p:spPr/>
        <p:txBody>
          <a:bodyPr/>
          <a:lstStyle/>
          <a:p>
            <a:r>
              <a:rPr lang="pt-BR" dirty="0"/>
              <a:t>PROJUDI</a:t>
            </a:r>
          </a:p>
        </p:txBody>
      </p:sp>
      <p:sp>
        <p:nvSpPr>
          <p:cNvPr id="6" name="Retângulo 5"/>
          <p:cNvSpPr/>
          <p:nvPr/>
        </p:nvSpPr>
        <p:spPr>
          <a:xfrm>
            <a:off x="1675965" y="7110675"/>
            <a:ext cx="9575132" cy="4185069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smtClean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Espaço Reservado para Conteúdo 6"/>
          <p:cNvSpPr txBox="1">
            <a:spLocks/>
          </p:cNvSpPr>
          <p:nvPr/>
        </p:nvSpPr>
        <p:spPr>
          <a:xfrm>
            <a:off x="2394492" y="8259219"/>
            <a:ext cx="8138078" cy="20633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1828343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 b="1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914171" indent="0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343" indent="0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514" indent="0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685" indent="0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599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4500" dirty="0" smtClean="0"/>
              <a:t>TJPR É PIONEIRO NA UTILIZAÇÃO DO PROCESSO ELETRÔNICO</a:t>
            </a:r>
            <a:endParaRPr lang="pt-BR" sz="4500" dirty="0"/>
          </a:p>
        </p:txBody>
      </p:sp>
    </p:spTree>
    <p:extLst>
      <p:ext uri="{BB962C8B-B14F-4D97-AF65-F5344CB8AC3E}">
        <p14:creationId xmlns:p14="http://schemas.microsoft.com/office/powerpoint/2010/main" val="3907908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PROJUDI</a:t>
            </a:r>
          </a:p>
        </p:txBody>
      </p:sp>
      <p:sp>
        <p:nvSpPr>
          <p:cNvPr id="5" name="Retângulo 4"/>
          <p:cNvSpPr/>
          <p:nvPr/>
        </p:nvSpPr>
        <p:spPr>
          <a:xfrm>
            <a:off x="1884690" y="7442432"/>
            <a:ext cx="20224944" cy="4142027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smtClean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Espaço Reservado para Conteúdo 12"/>
          <p:cNvSpPr txBox="1">
            <a:spLocks/>
          </p:cNvSpPr>
          <p:nvPr/>
        </p:nvSpPr>
        <p:spPr>
          <a:xfrm>
            <a:off x="2424953" y="3695212"/>
            <a:ext cx="4868010" cy="597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5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914171" indent="0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828343" indent="0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5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742514" indent="0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3656685" indent="0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599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3500" b="1" smtClean="0">
                <a:solidFill>
                  <a:srgbClr val="123141"/>
                </a:solidFill>
              </a:rPr>
              <a:t>MAIO DE 2007</a:t>
            </a:r>
            <a:endParaRPr lang="pt-BR" sz="3500" b="1" dirty="0">
              <a:solidFill>
                <a:srgbClr val="123141"/>
              </a:solidFill>
            </a:endParaRPr>
          </a:p>
        </p:txBody>
      </p:sp>
      <p:sp>
        <p:nvSpPr>
          <p:cNvPr id="7" name="Espaço Reservado para Conteúdo 12"/>
          <p:cNvSpPr txBox="1">
            <a:spLocks/>
          </p:cNvSpPr>
          <p:nvPr/>
        </p:nvSpPr>
        <p:spPr>
          <a:xfrm>
            <a:off x="7853789" y="3686679"/>
            <a:ext cx="5268059" cy="597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5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914171" indent="0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828343" indent="0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5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742514" indent="0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3656685" indent="0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599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3500" b="1" smtClean="0">
                <a:solidFill>
                  <a:srgbClr val="123141"/>
                </a:solidFill>
              </a:rPr>
              <a:t>MEADOS DE 2008</a:t>
            </a:r>
            <a:endParaRPr lang="pt-BR" sz="3500" b="1" dirty="0">
              <a:solidFill>
                <a:srgbClr val="123141"/>
              </a:solidFill>
            </a:endParaRPr>
          </a:p>
        </p:txBody>
      </p:sp>
      <p:sp>
        <p:nvSpPr>
          <p:cNvPr id="8" name="Espaço Reservado para Conteúdo 5"/>
          <p:cNvSpPr txBox="1">
            <a:spLocks/>
          </p:cNvSpPr>
          <p:nvPr/>
        </p:nvSpPr>
        <p:spPr>
          <a:xfrm>
            <a:off x="2357805" y="4396805"/>
            <a:ext cx="5002306" cy="1526098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0" indent="0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5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914171" indent="0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828343" indent="0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5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742514" indent="0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3656685" indent="0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599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3200" smtClean="0">
                <a:solidFill>
                  <a:schemeClr val="accent2"/>
                </a:solidFill>
                <a:latin typeface="+mn-lt"/>
              </a:rPr>
              <a:t>Parceria do TJPR com o CNJ para a </a:t>
            </a:r>
            <a:r>
              <a:rPr lang="pt-BR" sz="3200" b="1" smtClean="0">
                <a:solidFill>
                  <a:schemeClr val="accent2"/>
                </a:solidFill>
                <a:latin typeface="+mn-lt"/>
              </a:rPr>
              <a:t>adoção do sistema Projudi</a:t>
            </a:r>
            <a:endParaRPr lang="pt-BR" sz="3200" smtClean="0">
              <a:solidFill>
                <a:schemeClr val="accent2"/>
              </a:solidFill>
              <a:latin typeface="+mn-lt"/>
            </a:endParaRPr>
          </a:p>
          <a:p>
            <a:pPr algn="ctr"/>
            <a:r>
              <a:rPr lang="pt-BR" smtClean="0"/>
              <a:t> </a:t>
            </a:r>
          </a:p>
          <a:p>
            <a:pPr algn="ctr"/>
            <a:endParaRPr lang="pt-BR" dirty="0"/>
          </a:p>
        </p:txBody>
      </p:sp>
      <p:sp>
        <p:nvSpPr>
          <p:cNvPr id="9" name="Espaço Reservado para Conteúdo 5"/>
          <p:cNvSpPr txBox="1">
            <a:spLocks/>
          </p:cNvSpPr>
          <p:nvPr/>
        </p:nvSpPr>
        <p:spPr>
          <a:xfrm>
            <a:off x="8735593" y="4523543"/>
            <a:ext cx="3200400" cy="1202114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0" indent="0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5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914171" indent="0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828343" indent="0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5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742514" indent="0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3656685" indent="0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599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800" smtClean="0">
                <a:solidFill>
                  <a:schemeClr val="accent2"/>
                </a:solidFill>
                <a:latin typeface="+mn-lt"/>
              </a:rPr>
              <a:t>10.000 processos no Projudi</a:t>
            </a:r>
          </a:p>
          <a:p>
            <a:pPr algn="ctr"/>
            <a:r>
              <a:rPr lang="pt-BR" smtClean="0">
                <a:solidFill>
                  <a:schemeClr val="accent2"/>
                </a:solidFill>
              </a:rPr>
              <a:t> </a:t>
            </a:r>
          </a:p>
          <a:p>
            <a:pPr algn="ctr"/>
            <a:endParaRPr lang="pt-BR" dirty="0"/>
          </a:p>
        </p:txBody>
      </p:sp>
      <p:sp>
        <p:nvSpPr>
          <p:cNvPr id="10" name="Espaço Reservado para Conteúdo 12"/>
          <p:cNvSpPr txBox="1">
            <a:spLocks/>
          </p:cNvSpPr>
          <p:nvPr/>
        </p:nvSpPr>
        <p:spPr>
          <a:xfrm>
            <a:off x="12399776" y="3707462"/>
            <a:ext cx="5268059" cy="597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5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914171" indent="0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828343" indent="0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5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742514" indent="0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3656685" indent="0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599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3500" b="1" smtClean="0">
                <a:solidFill>
                  <a:srgbClr val="123141"/>
                </a:solidFill>
              </a:rPr>
              <a:t>2012</a:t>
            </a:r>
            <a:endParaRPr lang="pt-BR" sz="3500" b="1" dirty="0">
              <a:solidFill>
                <a:srgbClr val="123141"/>
              </a:solidFill>
            </a:endParaRPr>
          </a:p>
        </p:txBody>
      </p:sp>
      <p:sp>
        <p:nvSpPr>
          <p:cNvPr id="11" name="Espaço Reservado para Conteúdo 12"/>
          <p:cNvSpPr txBox="1">
            <a:spLocks/>
          </p:cNvSpPr>
          <p:nvPr/>
        </p:nvSpPr>
        <p:spPr>
          <a:xfrm>
            <a:off x="16933618" y="3707484"/>
            <a:ext cx="5268059" cy="597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5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914171" indent="0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828343" indent="0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5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742514" indent="0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3656685" indent="0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599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3500" b="1" smtClean="0">
                <a:solidFill>
                  <a:srgbClr val="123141"/>
                </a:solidFill>
              </a:rPr>
              <a:t>AGOSTO 2017</a:t>
            </a:r>
            <a:endParaRPr lang="pt-BR" sz="3500" b="1" dirty="0">
              <a:solidFill>
                <a:srgbClr val="123141"/>
              </a:solidFill>
            </a:endParaRPr>
          </a:p>
        </p:txBody>
      </p:sp>
      <p:sp>
        <p:nvSpPr>
          <p:cNvPr id="12" name="Espaço Reservado para Conteúdo 5"/>
          <p:cNvSpPr txBox="1">
            <a:spLocks/>
          </p:cNvSpPr>
          <p:nvPr/>
        </p:nvSpPr>
        <p:spPr>
          <a:xfrm>
            <a:off x="17491357" y="4440438"/>
            <a:ext cx="4152580" cy="12140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5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914171" indent="0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828343" indent="0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5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742514" indent="0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3656685" indent="0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599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3200" smtClean="0">
                <a:solidFill>
                  <a:schemeClr val="accent2"/>
                </a:solidFill>
                <a:latin typeface="+mn-lt"/>
              </a:rPr>
              <a:t>implantação do Projudi no 2º grau de jurisdição</a:t>
            </a:r>
            <a:endParaRPr lang="pt-BR" sz="32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13407878" y="4378390"/>
            <a:ext cx="348630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 smtClean="0">
                <a:solidFill>
                  <a:schemeClr val="accent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1.000.000 processos no </a:t>
            </a:r>
            <a:r>
              <a:rPr lang="pt-BR" sz="3200" dirty="0" err="1" smtClean="0">
                <a:solidFill>
                  <a:schemeClr val="accent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Projudi</a:t>
            </a:r>
            <a:r>
              <a:rPr lang="pt-BR" dirty="0">
                <a:solidFill>
                  <a:schemeClr val="accent2"/>
                </a:solidFill>
              </a:rPr>
              <a:t> </a:t>
            </a:r>
          </a:p>
        </p:txBody>
      </p:sp>
      <p:sp>
        <p:nvSpPr>
          <p:cNvPr id="14" name="Seta para a Direita 26"/>
          <p:cNvSpPr/>
          <p:nvPr/>
        </p:nvSpPr>
        <p:spPr>
          <a:xfrm>
            <a:off x="7256613" y="3840627"/>
            <a:ext cx="854765" cy="385466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smtClean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Seta para a Direita 27"/>
          <p:cNvSpPr/>
          <p:nvPr/>
        </p:nvSpPr>
        <p:spPr>
          <a:xfrm>
            <a:off x="12901749" y="3855263"/>
            <a:ext cx="854765" cy="385466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smtClean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Seta para a Direita 28"/>
          <p:cNvSpPr/>
          <p:nvPr/>
        </p:nvSpPr>
        <p:spPr>
          <a:xfrm>
            <a:off x="16318540" y="3825895"/>
            <a:ext cx="854765" cy="385466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smtClean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7" name="Espaço Reservado para Conteúdo 12"/>
          <p:cNvSpPr txBox="1">
            <a:spLocks/>
          </p:cNvSpPr>
          <p:nvPr/>
        </p:nvSpPr>
        <p:spPr>
          <a:xfrm>
            <a:off x="9317813" y="7921260"/>
            <a:ext cx="5268059" cy="597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5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914171" indent="0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828343" indent="0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5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742514" indent="0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3656685" indent="0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599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4200" b="1" smtClean="0">
                <a:solidFill>
                  <a:schemeClr val="accent2"/>
                </a:solidFill>
              </a:rPr>
              <a:t>ATUALMENTE</a:t>
            </a:r>
            <a:endParaRPr lang="pt-BR" sz="4200" b="1" dirty="0">
              <a:solidFill>
                <a:schemeClr val="accent2"/>
              </a:solidFill>
            </a:endParaRPr>
          </a:p>
        </p:txBody>
      </p:sp>
      <p:sp>
        <p:nvSpPr>
          <p:cNvPr id="18" name="Espaço Reservado para Conteúdo 5"/>
          <p:cNvSpPr txBox="1">
            <a:spLocks/>
          </p:cNvSpPr>
          <p:nvPr/>
        </p:nvSpPr>
        <p:spPr>
          <a:xfrm>
            <a:off x="4122608" y="8770734"/>
            <a:ext cx="15778331" cy="262084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5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914171" indent="0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828343" indent="0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5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742514" indent="0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3656685" indent="0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599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smtClean="0">
                <a:solidFill>
                  <a:schemeClr val="accent2"/>
                </a:solidFill>
                <a:latin typeface="+mn-lt"/>
              </a:rPr>
              <a:t>99,6% dos processos estão no Projudi. </a:t>
            </a:r>
          </a:p>
          <a:p>
            <a:pPr algn="ctr"/>
            <a:r>
              <a:rPr lang="pt-BR" b="1" smtClean="0">
                <a:solidFill>
                  <a:schemeClr val="accent2"/>
                </a:solidFill>
                <a:latin typeface="+mn-lt"/>
              </a:rPr>
              <a:t>Distribuição de mais de 12.000.000 desde a adoção do sistema. </a:t>
            </a:r>
          </a:p>
          <a:p>
            <a:pPr algn="ctr"/>
            <a:r>
              <a:rPr lang="pt-BR" b="1" smtClean="0">
                <a:solidFill>
                  <a:schemeClr val="accent2"/>
                </a:solidFill>
                <a:latin typeface="+mn-lt"/>
              </a:rPr>
              <a:t>Tem 3.166.266 de processo ativos.</a:t>
            </a:r>
            <a:endParaRPr lang="pt-BR" dirty="0">
              <a:solidFill>
                <a:schemeClr val="accent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504440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5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5" r="10235"/>
          <a:stretch>
            <a:fillRect/>
          </a:stretch>
        </p:blipFill>
        <p:spPr/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/>
              <a:t>BI  - SOFTWARE DE BUSINESS INTELLIGENCE</a:t>
            </a:r>
          </a:p>
          <a:p>
            <a:endParaRPr lang="pt-BR" dirty="0"/>
          </a:p>
          <a:p>
            <a:r>
              <a:rPr lang="pt-BR" sz="4000" dirty="0"/>
              <a:t>Fundamental importância: análise de dados acerca do acervo processual das unidades judiciárias, da produtividade de magistrados e servidores e das receitas e despesas do TJPR.</a:t>
            </a:r>
          </a:p>
          <a:p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8"/>
          </p:nvPr>
        </p:nvSpPr>
        <p:spPr/>
        <p:txBody>
          <a:bodyPr/>
          <a:lstStyle/>
          <a:p>
            <a:r>
              <a:rPr lang="pt-BR" sz="6600" dirty="0"/>
              <a:t>FERRAMENTA TECNOLÓGICA PARA TOMADA DE DECISÕES ADMINISTRATIVAS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824927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5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4" r="7534"/>
          <a:stretch>
            <a:fillRect/>
          </a:stretch>
        </p:blipFill>
        <p:spPr/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pt-BR" sz="4000" dirty="0"/>
              <a:t>Implantação nos órgãos julgadores de 2º grau: 18 Câmaras Cíveis, 5 Câmaras Criminais, Seções Cíveis e Criminais e Órgão Especial</a:t>
            </a:r>
          </a:p>
          <a:p>
            <a:pPr>
              <a:lnSpc>
                <a:spcPct val="110000"/>
              </a:lnSpc>
            </a:pPr>
            <a:r>
              <a:rPr lang="pt-BR" sz="4000" dirty="0" smtClean="0"/>
              <a:t>Conhecimento</a:t>
            </a:r>
            <a:r>
              <a:rPr lang="pt-BR" sz="4000" dirty="0"/>
              <a:t>, discussão e votação da causa em </a:t>
            </a:r>
            <a:r>
              <a:rPr lang="pt-BR" sz="4000" b="1" dirty="0"/>
              <a:t>ambiente 100% virtual. </a:t>
            </a:r>
            <a:r>
              <a:rPr lang="pt-BR" sz="4000" dirty="0"/>
              <a:t>Sem necessidade da presença física dos julgadores numa sessão tradicional de julgamento.</a:t>
            </a:r>
          </a:p>
          <a:p>
            <a:pPr>
              <a:lnSpc>
                <a:spcPct val="110000"/>
              </a:lnSpc>
            </a:pPr>
            <a:r>
              <a:rPr lang="pt-BR" sz="4000" b="1" dirty="0" smtClean="0"/>
              <a:t>Vantagens</a:t>
            </a:r>
            <a:r>
              <a:rPr lang="pt-BR" sz="4000" b="1" dirty="0"/>
              <a:t>:</a:t>
            </a:r>
            <a:r>
              <a:rPr lang="pt-BR" sz="4000" dirty="0"/>
              <a:t>  facilita o andamento e a rapidez dos julgamentos. Otimiza a prestação jurisdicional. Permite que as sessões presenciais fiquem reservadas para as causas de maior complexidade. </a:t>
            </a:r>
          </a:p>
          <a:p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8"/>
          </p:nvPr>
        </p:nvSpPr>
        <p:spPr/>
        <p:txBody>
          <a:bodyPr/>
          <a:lstStyle/>
          <a:p>
            <a:r>
              <a:rPr lang="pt-BR" dirty="0"/>
              <a:t>PLENÁRIO VIRTUAL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724875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ço Reservado para Imagem 7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7" r="14607"/>
          <a:stretch>
            <a:fillRect/>
          </a:stretch>
        </p:blipFill>
        <p:spPr/>
      </p:pic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3600" b="1" dirty="0">
                <a:solidFill>
                  <a:schemeClr val="accent1"/>
                </a:solidFill>
              </a:rPr>
              <a:t>1º GRAU</a:t>
            </a:r>
            <a:r>
              <a:rPr lang="pt-BR" sz="3600" dirty="0">
                <a:solidFill>
                  <a:schemeClr val="accent1"/>
                </a:solidFill>
              </a:rPr>
              <a:t>: </a:t>
            </a:r>
            <a:r>
              <a:rPr lang="pt-BR" sz="3600" dirty="0"/>
              <a:t>possibilidade de realização de audiência à distância. Sensível diminuição da expedição de cartas precatórias e consequente redução de gastos e de mão de obra.</a:t>
            </a:r>
          </a:p>
          <a:p>
            <a:endParaRPr lang="pt-BR" sz="3600" dirty="0"/>
          </a:p>
          <a:p>
            <a:r>
              <a:rPr lang="pt-BR" sz="3600" b="1" dirty="0">
                <a:solidFill>
                  <a:schemeClr val="accent1"/>
                </a:solidFill>
              </a:rPr>
              <a:t>2º GRAU</a:t>
            </a:r>
            <a:r>
              <a:rPr lang="pt-BR" sz="3600" dirty="0">
                <a:solidFill>
                  <a:schemeClr val="accent1"/>
                </a:solidFill>
              </a:rPr>
              <a:t>: </a:t>
            </a:r>
            <a:r>
              <a:rPr lang="pt-BR" sz="3600" dirty="0"/>
              <a:t>realização de sustentações orais à distância. Oportunidade mais efetiva de participação de Advogados do interior do Paraná e também de outros Estados da Federação</a:t>
            </a:r>
          </a:p>
          <a:p>
            <a:endParaRPr lang="pt-BR" dirty="0"/>
          </a:p>
        </p:txBody>
      </p:sp>
      <p:sp>
        <p:nvSpPr>
          <p:cNvPr id="9" name="Espaço Reservado para Conteúdo 8"/>
          <p:cNvSpPr>
            <a:spLocks noGrp="1"/>
          </p:cNvSpPr>
          <p:nvPr>
            <p:ph idx="18"/>
          </p:nvPr>
        </p:nvSpPr>
        <p:spPr/>
        <p:txBody>
          <a:bodyPr/>
          <a:lstStyle/>
          <a:p>
            <a:r>
              <a:rPr lang="pt-BR" dirty="0"/>
              <a:t>VIDEOCONFERÊNCIA</a:t>
            </a:r>
          </a:p>
        </p:txBody>
      </p:sp>
    </p:spTree>
    <p:extLst>
      <p:ext uri="{BB962C8B-B14F-4D97-AF65-F5344CB8AC3E}">
        <p14:creationId xmlns:p14="http://schemas.microsoft.com/office/powerpoint/2010/main" val="763409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m 3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173" y="812192"/>
            <a:ext cx="7486650" cy="7532606"/>
          </a:xfrm>
          <a:prstGeom prst="rect">
            <a:avLst/>
          </a:prstGeom>
        </p:spPr>
      </p:pic>
      <p:sp>
        <p:nvSpPr>
          <p:cNvPr id="17" name="Espaço Reservado para Conteúdo 16"/>
          <p:cNvSpPr>
            <a:spLocks noGrp="1"/>
          </p:cNvSpPr>
          <p:nvPr>
            <p:ph idx="1"/>
          </p:nvPr>
        </p:nvSpPr>
        <p:spPr>
          <a:xfrm>
            <a:off x="2581473" y="6608919"/>
            <a:ext cx="6742428" cy="5764666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pt-BR" sz="4000" dirty="0" smtClean="0">
                <a:solidFill>
                  <a:schemeClr val="accent2"/>
                </a:solidFill>
              </a:rPr>
              <a:t>Processa e julga causas </a:t>
            </a:r>
            <a:r>
              <a:rPr lang="pt-BR" sz="4000" dirty="0">
                <a:solidFill>
                  <a:schemeClr val="accent2"/>
                </a:solidFill>
              </a:rPr>
              <a:t>que não </a:t>
            </a:r>
            <a:r>
              <a:rPr lang="pt-BR" sz="4000" dirty="0" smtClean="0">
                <a:solidFill>
                  <a:schemeClr val="accent2"/>
                </a:solidFill>
              </a:rPr>
              <a:t>estão sujeitas </a:t>
            </a:r>
            <a:r>
              <a:rPr lang="pt-BR" sz="4000" dirty="0">
                <a:solidFill>
                  <a:schemeClr val="accent2"/>
                </a:solidFill>
              </a:rPr>
              <a:t>à competência dos demais ramos (Justiça Federal comum, do Trabalho, Eleitoral e Militar</a:t>
            </a:r>
            <a:r>
              <a:rPr lang="pt-BR" sz="4000" dirty="0" smtClean="0">
                <a:solidFill>
                  <a:schemeClr val="accent2"/>
                </a:solidFill>
              </a:rPr>
              <a:t>)</a:t>
            </a:r>
            <a:endParaRPr lang="pt-BR" sz="4000" dirty="0">
              <a:solidFill>
                <a:schemeClr val="accent2"/>
              </a:solidFill>
            </a:endParaRPr>
          </a:p>
        </p:txBody>
      </p:sp>
      <p:sp>
        <p:nvSpPr>
          <p:cNvPr id="18" name="Espaço Reservado para Conteúdo 17"/>
          <p:cNvSpPr>
            <a:spLocks noGrp="1"/>
          </p:cNvSpPr>
          <p:nvPr>
            <p:ph idx="15"/>
          </p:nvPr>
        </p:nvSpPr>
        <p:spPr>
          <a:xfrm>
            <a:off x="2581471" y="4794333"/>
            <a:ext cx="6086279" cy="1470624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pt-BR" sz="4500" dirty="0" smtClean="0"/>
              <a:t>JUSTIÇA ESTADUAL NO BRASIL </a:t>
            </a:r>
            <a:endParaRPr lang="pt-BR" sz="4500" dirty="0"/>
          </a:p>
        </p:txBody>
      </p:sp>
      <p:sp>
        <p:nvSpPr>
          <p:cNvPr id="19" name="Espaço Reservado para Conteúdo 18"/>
          <p:cNvSpPr>
            <a:spLocks noGrp="1"/>
          </p:cNvSpPr>
          <p:nvPr>
            <p:ph idx="16"/>
          </p:nvPr>
        </p:nvSpPr>
        <p:spPr>
          <a:xfrm>
            <a:off x="14323897" y="9275023"/>
            <a:ext cx="8993303" cy="2388934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pt-BR" sz="4000" dirty="0">
                <a:solidFill>
                  <a:schemeClr val="accent2"/>
                </a:solidFill>
              </a:rPr>
              <a:t>A</a:t>
            </a:r>
            <a:r>
              <a:rPr lang="pt-BR" sz="4000" dirty="0" smtClean="0">
                <a:solidFill>
                  <a:schemeClr val="accent2"/>
                </a:solidFill>
              </a:rPr>
              <a:t>proximadamente </a:t>
            </a:r>
            <a:r>
              <a:rPr lang="pt-BR" sz="4000" dirty="0">
                <a:solidFill>
                  <a:schemeClr val="accent2"/>
                </a:solidFill>
              </a:rPr>
              <a:t>70% de casos novos e 80% de casos pendentes </a:t>
            </a:r>
            <a:r>
              <a:rPr lang="pt-BR" sz="4000" dirty="0" smtClean="0">
                <a:solidFill>
                  <a:schemeClr val="accent2"/>
                </a:solidFill>
              </a:rPr>
              <a:t>(Relatório </a:t>
            </a:r>
            <a:r>
              <a:rPr lang="pt-BR" sz="4000" dirty="0">
                <a:solidFill>
                  <a:schemeClr val="accent2"/>
                </a:solidFill>
              </a:rPr>
              <a:t>Justiça em </a:t>
            </a:r>
            <a:r>
              <a:rPr lang="pt-BR" sz="4000" dirty="0" smtClean="0">
                <a:solidFill>
                  <a:schemeClr val="accent2"/>
                </a:solidFill>
              </a:rPr>
              <a:t>Números </a:t>
            </a:r>
            <a:r>
              <a:rPr lang="pt-BR" sz="4000" dirty="0">
                <a:solidFill>
                  <a:schemeClr val="accent2"/>
                </a:solidFill>
              </a:rPr>
              <a:t>do </a:t>
            </a:r>
            <a:r>
              <a:rPr lang="pt-BR" sz="4000" dirty="0" smtClean="0">
                <a:solidFill>
                  <a:schemeClr val="accent2"/>
                </a:solidFill>
              </a:rPr>
              <a:t>CNJ)</a:t>
            </a:r>
            <a:endParaRPr lang="pt-BR" sz="4000" dirty="0">
              <a:solidFill>
                <a:schemeClr val="accent2"/>
              </a:solidFill>
            </a:endParaRPr>
          </a:p>
        </p:txBody>
      </p:sp>
      <p:sp>
        <p:nvSpPr>
          <p:cNvPr id="20" name="Espaço Reservado para Conteúdo 19"/>
          <p:cNvSpPr>
            <a:spLocks noGrp="1"/>
          </p:cNvSpPr>
          <p:nvPr>
            <p:ph idx="17"/>
          </p:nvPr>
        </p:nvSpPr>
        <p:spPr>
          <a:xfrm>
            <a:off x="14323895" y="7437505"/>
            <a:ext cx="9431455" cy="181458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t-BR" sz="4500" dirty="0" smtClean="0"/>
              <a:t>CARGA DE TRABALHO DA JUSTIÇA ESTADUAL NO BRASIL</a:t>
            </a:r>
            <a:endParaRPr lang="pt-BR" sz="4500" dirty="0"/>
          </a:p>
        </p:txBody>
      </p:sp>
    </p:spTree>
    <p:extLst>
      <p:ext uri="{BB962C8B-B14F-4D97-AF65-F5344CB8AC3E}">
        <p14:creationId xmlns:p14="http://schemas.microsoft.com/office/powerpoint/2010/main" val="249761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5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1" r="11551"/>
          <a:stretch>
            <a:fillRect/>
          </a:stretch>
        </p:blipFill>
        <p:spPr/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4000" dirty="0"/>
              <a:t>Possibilidade do servidor que não exerce cargo ou função de chefia trabalhar em casa mediante a contrapartida do aumento da produtividade de no mínimo 20%.</a:t>
            </a:r>
          </a:p>
          <a:p>
            <a:r>
              <a:rPr lang="pt-BR" sz="4000" b="1" dirty="0"/>
              <a:t>Vantagens:</a:t>
            </a:r>
          </a:p>
          <a:p>
            <a:r>
              <a:rPr lang="pt-BR" sz="4000" dirty="0"/>
              <a:t>Além do aumento da produtividade, representa diminuição de gastos (energia elétrica, água, material de consumo, etc.).</a:t>
            </a:r>
          </a:p>
          <a:p>
            <a:r>
              <a:rPr lang="pt-BR" sz="4000" dirty="0"/>
              <a:t>Adequação da situação funcional de servidores que se encontravam em licença para trato de assuntos particulares ou para acompanhamento de cônjuge.</a:t>
            </a:r>
          </a:p>
          <a:p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8"/>
          </p:nvPr>
        </p:nvSpPr>
        <p:spPr/>
        <p:txBody>
          <a:bodyPr/>
          <a:lstStyle/>
          <a:p>
            <a:r>
              <a:rPr lang="pt-BR" dirty="0"/>
              <a:t>TELETRABALHO</a:t>
            </a:r>
          </a:p>
        </p:txBody>
      </p:sp>
    </p:spTree>
    <p:extLst>
      <p:ext uri="{BB962C8B-B14F-4D97-AF65-F5344CB8AC3E}">
        <p14:creationId xmlns:p14="http://schemas.microsoft.com/office/powerpoint/2010/main" val="6563267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1675964" y="3387090"/>
            <a:ext cx="10820835" cy="8394976"/>
          </a:xfrm>
        </p:spPr>
        <p:txBody>
          <a:bodyPr>
            <a:normAutofit lnSpcReduction="10000"/>
          </a:bodyPr>
          <a:lstStyle/>
          <a:p>
            <a:pPr>
              <a:spcBef>
                <a:spcPts val="1000"/>
              </a:spcBef>
            </a:pPr>
            <a:r>
              <a:rPr lang="pt-BR" sz="3600" b="1" dirty="0"/>
              <a:t>EXEMPLO DE AUTOMAÇÃO</a:t>
            </a:r>
            <a:r>
              <a:rPr lang="pt-BR" sz="4000" b="1" dirty="0"/>
              <a:t>:</a:t>
            </a:r>
          </a:p>
          <a:p>
            <a:pPr>
              <a:spcBef>
                <a:spcPts val="0"/>
              </a:spcBef>
            </a:pPr>
            <a:r>
              <a:rPr lang="pt-BR" sz="4000" dirty="0"/>
              <a:t>Execuções fiscais: grande acervo</a:t>
            </a:r>
          </a:p>
          <a:p>
            <a:pPr>
              <a:spcBef>
                <a:spcPts val="1000"/>
              </a:spcBef>
            </a:pPr>
            <a:r>
              <a:rPr lang="pt-BR" sz="4000" b="1" dirty="0"/>
              <a:t>BACEN JUD:</a:t>
            </a:r>
            <a:r>
              <a:rPr lang="pt-BR" sz="4000" dirty="0"/>
              <a:t> ferramenta do Banco Central do Brasil que possibilita: </a:t>
            </a:r>
          </a:p>
          <a:p>
            <a:pPr marL="514350" indent="-514350">
              <a:spcBef>
                <a:spcPts val="0"/>
              </a:spcBef>
              <a:buClr>
                <a:schemeClr val="accent3">
                  <a:lumMod val="60000"/>
                  <a:lumOff val="40000"/>
                </a:schemeClr>
              </a:buClr>
              <a:buFont typeface="Courier New" panose="02070309020205020404" pitchFamily="49" charset="0"/>
              <a:buChar char="o"/>
            </a:pPr>
            <a:r>
              <a:rPr lang="pt-BR" sz="4000" dirty="0"/>
              <a:t>busca de endereço dos devedores; </a:t>
            </a:r>
          </a:p>
          <a:p>
            <a:pPr marL="514350" indent="-514350">
              <a:spcBef>
                <a:spcPts val="0"/>
              </a:spcBef>
              <a:buClr>
                <a:schemeClr val="accent3">
                  <a:lumMod val="60000"/>
                  <a:lumOff val="40000"/>
                </a:schemeClr>
              </a:buClr>
              <a:buFont typeface="Courier New" panose="02070309020205020404" pitchFamily="49" charset="0"/>
              <a:buChar char="o"/>
            </a:pPr>
            <a:r>
              <a:rPr lang="pt-BR" sz="4000" dirty="0"/>
              <a:t>análise dos saldos bancários; </a:t>
            </a:r>
          </a:p>
          <a:p>
            <a:pPr marL="514350" indent="-514350">
              <a:spcBef>
                <a:spcPts val="0"/>
              </a:spcBef>
              <a:buClr>
                <a:schemeClr val="accent3">
                  <a:lumMod val="60000"/>
                  <a:lumOff val="40000"/>
                </a:schemeClr>
              </a:buClr>
              <a:buFont typeface="Courier New" panose="02070309020205020404" pitchFamily="49" charset="0"/>
              <a:buChar char="o"/>
            </a:pPr>
            <a:r>
              <a:rPr lang="pt-BR" sz="4000" dirty="0"/>
              <a:t>bloqueio de valores para garantia e satisfação dos débitos tributários.</a:t>
            </a:r>
          </a:p>
          <a:p>
            <a:pPr>
              <a:spcBef>
                <a:spcPts val="1000"/>
              </a:spcBef>
            </a:pPr>
            <a:r>
              <a:rPr lang="pt-BR" sz="4000" dirty="0"/>
              <a:t>Utilização tradicional</a:t>
            </a:r>
            <a:r>
              <a:rPr lang="pt-BR" sz="4000" b="1" dirty="0"/>
              <a:t>: </a:t>
            </a:r>
          </a:p>
          <a:p>
            <a:pPr>
              <a:spcBef>
                <a:spcPts val="0"/>
              </a:spcBef>
            </a:pPr>
            <a:r>
              <a:rPr lang="pt-BR" sz="4000" dirty="0"/>
              <a:t>necessidade de preenchimento de formulários por servidores e avaliação do retorno dessas informações pelo Banco Central do Brasil </a:t>
            </a:r>
          </a:p>
          <a:p>
            <a:pPr>
              <a:spcBef>
                <a:spcPts val="0"/>
              </a:spcBef>
            </a:pPr>
            <a:r>
              <a:rPr lang="pt-BR" sz="4000" dirty="0"/>
              <a:t>necessidade de inúmeros servidores e grande dispêndio de tempo para a realização da atividade.</a:t>
            </a:r>
          </a:p>
          <a:p>
            <a:endParaRPr lang="pt-BR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idx="18"/>
          </p:nvPr>
        </p:nvSpPr>
        <p:spPr/>
        <p:txBody>
          <a:bodyPr/>
          <a:lstStyle/>
          <a:p>
            <a:r>
              <a:rPr lang="pt-BR" dirty="0"/>
              <a:t>PIAA</a:t>
            </a:r>
          </a:p>
        </p:txBody>
      </p:sp>
      <p:sp>
        <p:nvSpPr>
          <p:cNvPr id="7" name="Espaço Reservado para Conteúdo 6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pt-BR" dirty="0"/>
              <a:t>PROJETO DE INTELIGÊNCIA ARTIFICIAL E AUTOMAÇÃO </a:t>
            </a:r>
          </a:p>
          <a:p>
            <a:endParaRPr lang="pt-BR" dirty="0"/>
          </a:p>
        </p:txBody>
      </p:sp>
      <p:sp>
        <p:nvSpPr>
          <p:cNvPr id="9" name="Espaço Reservado para Conteúdo 8"/>
          <p:cNvSpPr>
            <a:spLocks noGrp="1"/>
          </p:cNvSpPr>
          <p:nvPr>
            <p:ph idx="19"/>
          </p:nvPr>
        </p:nvSpPr>
        <p:spPr>
          <a:xfrm>
            <a:off x="13147955" y="3387090"/>
            <a:ext cx="9817889" cy="8394976"/>
          </a:xfrm>
        </p:spPr>
        <p:txBody>
          <a:bodyPr>
            <a:normAutofit lnSpcReduction="10000"/>
          </a:bodyPr>
          <a:lstStyle/>
          <a:p>
            <a:pPr>
              <a:spcBef>
                <a:spcPts val="1000"/>
              </a:spcBef>
            </a:pPr>
            <a:r>
              <a:rPr lang="pt-BR" sz="4000" b="1" dirty="0"/>
              <a:t>Automação (PIAA-BACEN)</a:t>
            </a:r>
          </a:p>
          <a:p>
            <a:pPr>
              <a:spcBef>
                <a:spcPts val="500"/>
              </a:spcBef>
            </a:pPr>
            <a:r>
              <a:rPr lang="pt-BR" sz="4000" dirty="0"/>
              <a:t>Robô: recolhe os dados do processo eletrônico no sistema </a:t>
            </a:r>
            <a:r>
              <a:rPr lang="pt-BR" sz="4000" dirty="0" err="1"/>
              <a:t>Projudi</a:t>
            </a:r>
            <a:r>
              <a:rPr lang="pt-BR" sz="4000" dirty="0"/>
              <a:t>, acessa o site do Banco Central, preenche os formulários de endereço, saldo ou bloqueio de valores e retorna o resultado de forma automática pronto para ser efetivado</a:t>
            </a:r>
          </a:p>
          <a:p>
            <a:r>
              <a:rPr lang="pt-BR" sz="4000" b="1" dirty="0" smtClean="0"/>
              <a:t>Vantagens</a:t>
            </a:r>
            <a:r>
              <a:rPr lang="pt-BR" sz="4000" b="1" dirty="0"/>
              <a:t>: </a:t>
            </a:r>
          </a:p>
          <a:p>
            <a:pPr>
              <a:spcBef>
                <a:spcPts val="500"/>
              </a:spcBef>
            </a:pPr>
            <a:r>
              <a:rPr lang="pt-BR" sz="4000" dirty="0"/>
              <a:t>Evita erros nas operações manuais. </a:t>
            </a:r>
          </a:p>
          <a:p>
            <a:pPr>
              <a:spcBef>
                <a:spcPts val="500"/>
              </a:spcBef>
            </a:pPr>
            <a:r>
              <a:rPr lang="pt-BR" sz="4000" dirty="0"/>
              <a:t>Torna mais ágil a utilização da ferramenta do BACEN JUD. </a:t>
            </a:r>
          </a:p>
          <a:p>
            <a:pPr>
              <a:spcBef>
                <a:spcPts val="500"/>
              </a:spcBef>
            </a:pPr>
            <a:r>
              <a:rPr lang="pt-BR" sz="4000" dirty="0"/>
              <a:t>Mobilização de poucos servidores e fantástico ganho de tempo.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409871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5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7" r="14097"/>
          <a:stretch>
            <a:fillRect/>
          </a:stretch>
        </p:blipFill>
        <p:spPr/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4000" b="1" dirty="0"/>
              <a:t>EXEMPLO DE INTELIGÊNCIA ARTIFICIAL</a:t>
            </a:r>
          </a:p>
          <a:p>
            <a:r>
              <a:rPr lang="pt-BR" sz="4000" dirty="0"/>
              <a:t>Possibilidade de identificação, por algoritmos, de execuções fiscais cujo prazo de prescrição intercorrente já decorreu para imediata prolação de sentença de extinção.</a:t>
            </a:r>
          </a:p>
          <a:p>
            <a:r>
              <a:rPr lang="pt-BR" sz="4000" dirty="0"/>
              <a:t> </a:t>
            </a:r>
          </a:p>
          <a:p>
            <a:r>
              <a:rPr lang="pt-BR" sz="4000" b="1" dirty="0"/>
              <a:t>Vantagem:</a:t>
            </a:r>
            <a:r>
              <a:rPr lang="pt-BR" sz="4000" dirty="0"/>
              <a:t>  baixa do acervo com menor dispêndio de tempo e de recursos humanos.</a:t>
            </a:r>
          </a:p>
          <a:p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8"/>
          </p:nvPr>
        </p:nvSpPr>
        <p:spPr/>
        <p:txBody>
          <a:bodyPr/>
          <a:lstStyle/>
          <a:p>
            <a:r>
              <a:rPr lang="pt-BR" dirty="0"/>
              <a:t>PIAA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pt-BR" dirty="0"/>
              <a:t>PROJETO DE INTELIGÊNCIA ARTIFICIAL E AUTOMAÇÃO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685045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ço Reservado para Imagem 8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6" t="-411" r="9148" b="411"/>
          <a:stretch/>
        </p:blipFill>
        <p:spPr>
          <a:xfrm>
            <a:off x="1345721" y="3651250"/>
            <a:ext cx="10342696" cy="8394976"/>
          </a:xfrm>
        </p:spPr>
      </p:pic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sz="4000" b="1" dirty="0"/>
              <a:t>Participação pioneira do TJPR </a:t>
            </a:r>
          </a:p>
          <a:p>
            <a:r>
              <a:rPr lang="pt-BR" sz="4000" b="1" dirty="0"/>
              <a:t>Projeto da Organização para Cooperação e Desenvolvimento Econômico (</a:t>
            </a:r>
            <a:r>
              <a:rPr lang="pt-BR" sz="4000" b="1" dirty="0" smtClean="0"/>
              <a:t>OCDE)</a:t>
            </a:r>
          </a:p>
          <a:p>
            <a:r>
              <a:rPr lang="pt-BR" sz="4000" b="1" dirty="0" smtClean="0"/>
              <a:t>OCDE</a:t>
            </a:r>
            <a:r>
              <a:rPr lang="pt-BR" sz="4000" b="1" dirty="0"/>
              <a:t>: </a:t>
            </a:r>
            <a:r>
              <a:rPr lang="pt-BR" sz="4000" dirty="0"/>
              <a:t>composta por 36 países, com sede em Paris. </a:t>
            </a:r>
          </a:p>
          <a:p>
            <a:r>
              <a:rPr lang="pt-BR" sz="4000" b="1" dirty="0"/>
              <a:t>Funções: </a:t>
            </a:r>
            <a:r>
              <a:rPr lang="pt-BR" sz="4000" dirty="0"/>
              <a:t>solucionar problemas, ajudar no desenvolvimento socioeconômico e avaliar políticas públicas.</a:t>
            </a:r>
          </a:p>
          <a:p>
            <a:r>
              <a:rPr lang="pt-BR" sz="4000" b="1" dirty="0"/>
              <a:t>Objetivo do projeto: implementar os 17 objetivos de desenvolvimento sustentável da agenda 2030</a:t>
            </a:r>
            <a:r>
              <a:rPr lang="pt-BR" sz="4000" dirty="0"/>
              <a:t> da ONU para erradicar a pobreza e promover a vida digna para todos.</a:t>
            </a:r>
          </a:p>
          <a:p>
            <a:endParaRPr lang="pt-BR" dirty="0"/>
          </a:p>
        </p:txBody>
      </p:sp>
      <p:sp>
        <p:nvSpPr>
          <p:cNvPr id="9" name="Espaço Reservado para Conteúdo 8"/>
          <p:cNvSpPr>
            <a:spLocks noGrp="1"/>
          </p:cNvSpPr>
          <p:nvPr>
            <p:ph idx="18"/>
          </p:nvPr>
        </p:nvSpPr>
        <p:spPr/>
        <p:txBody>
          <a:bodyPr/>
          <a:lstStyle/>
          <a:p>
            <a:r>
              <a:rPr lang="pt-BR" dirty="0"/>
              <a:t>LABORATÓRIO DE INOVAÇÃO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439767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7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2" t="-102" r="13000" b="102"/>
          <a:stretch/>
        </p:blipFill>
        <p:spPr>
          <a:xfrm>
            <a:off x="-40640" y="3779518"/>
            <a:ext cx="9083040" cy="8432801"/>
          </a:xfr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550400" y="3682943"/>
            <a:ext cx="13151285" cy="8394976"/>
          </a:xfrm>
        </p:spPr>
        <p:txBody>
          <a:bodyPr>
            <a:normAutofit lnSpcReduction="10000"/>
          </a:bodyPr>
          <a:lstStyle/>
          <a:p>
            <a:r>
              <a:rPr lang="pt-BR" sz="4000" b="1" dirty="0"/>
              <a:t>Abrange:</a:t>
            </a:r>
          </a:p>
          <a:p>
            <a:pPr algn="just"/>
            <a:r>
              <a:rPr lang="pt-BR" sz="4000" b="1" dirty="0"/>
              <a:t>Gestão de Inovação: </a:t>
            </a:r>
            <a:r>
              <a:rPr lang="pt-BR" sz="4000" dirty="0"/>
              <a:t>consiste em iniciativa para que magistrados e servidores apresentem e discutam ideias para implementação.</a:t>
            </a:r>
          </a:p>
          <a:p>
            <a:pPr algn="just"/>
            <a:r>
              <a:rPr lang="pt-BR" sz="4000" b="1" dirty="0"/>
              <a:t>Incubadora de Soluções Tecnológicas:  </a:t>
            </a:r>
            <a:r>
              <a:rPr lang="pt-BR" sz="4000" dirty="0"/>
              <a:t>incentiva a criação e o desenvolvimento de soluções que possam ser aproveitadas pelo DTIC para aplicação no processo eletrônico. </a:t>
            </a:r>
          </a:p>
          <a:p>
            <a:pPr algn="just"/>
            <a:r>
              <a:rPr lang="pt-BR" sz="4000" b="1" dirty="0"/>
              <a:t>Resultado: </a:t>
            </a:r>
          </a:p>
          <a:p>
            <a:pPr algn="just"/>
            <a:r>
              <a:rPr lang="pt-BR" sz="4000" dirty="0"/>
              <a:t>Criação da comissão de juízes para simplificação e eliminação das rotinas de trabalho. </a:t>
            </a:r>
          </a:p>
          <a:p>
            <a:pPr algn="just"/>
            <a:r>
              <a:rPr lang="pt-BR" sz="4000" dirty="0"/>
              <a:t>Desenvolvimento de robôs para auxílio nos despachos, decisões e sentenças.</a:t>
            </a:r>
          </a:p>
          <a:p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8"/>
          </p:nvPr>
        </p:nvSpPr>
        <p:spPr/>
        <p:txBody>
          <a:bodyPr/>
          <a:lstStyle/>
          <a:p>
            <a:r>
              <a:rPr lang="pt-BR" dirty="0"/>
              <a:t>LABORATÓRIO DE INOVAÇÃO </a:t>
            </a:r>
          </a:p>
          <a:p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pt-BR" dirty="0" smtClean="0"/>
              <a:t>PARTICIPAÇÃO DO TJPR: CONVIDADO PELO GOVERNO DO ESTADO, COM O INTUITO DE SUBSIDIAR </a:t>
            </a:r>
            <a:br>
              <a:rPr lang="pt-BR" dirty="0" smtClean="0"/>
            </a:br>
            <a:r>
              <a:rPr lang="pt-BR" dirty="0" smtClean="0"/>
              <a:t>AS AÇÕES DA OCDE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337019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5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8" r="19741"/>
          <a:stretch/>
        </p:blipFill>
        <p:spPr>
          <a:xfrm>
            <a:off x="15369535" y="3651250"/>
            <a:ext cx="8985157" cy="8394976"/>
          </a:xfr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75964" y="3651250"/>
            <a:ext cx="13523779" cy="8394976"/>
          </a:xfrm>
        </p:spPr>
        <p:txBody>
          <a:bodyPr>
            <a:normAutofit fontScale="92500"/>
          </a:bodyPr>
          <a:lstStyle/>
          <a:p>
            <a:r>
              <a:rPr lang="pt-BR" sz="4000" b="1" dirty="0"/>
              <a:t>Proposta: </a:t>
            </a:r>
            <a:r>
              <a:rPr lang="pt-BR" sz="4000" dirty="0"/>
              <a:t>administração itinerante para propiciar o</a:t>
            </a:r>
            <a:r>
              <a:rPr lang="pt-BR" sz="4000" b="1" dirty="0"/>
              <a:t> contato direto ente a Cúpula Administrativa do TJPR com magistrados e servidores de primeiro grau.</a:t>
            </a:r>
          </a:p>
          <a:p>
            <a:r>
              <a:rPr lang="pt-BR" sz="4000" b="1" dirty="0"/>
              <a:t>Objetivo: discutir dificuldades e encontrar soluções.</a:t>
            </a:r>
            <a:endParaRPr lang="pt-BR" sz="4000" dirty="0"/>
          </a:p>
          <a:p>
            <a:r>
              <a:rPr lang="pt-BR" sz="4000" dirty="0"/>
              <a:t>Realizado em 2019: Curitiba, Maringá e Londrina. </a:t>
            </a:r>
          </a:p>
          <a:p>
            <a:r>
              <a:rPr lang="pt-BR" sz="4000" dirty="0"/>
              <a:t>Realização em 2020: Ponta Grossa, Guarapuava e Foz do Iguaçu</a:t>
            </a:r>
          </a:p>
          <a:p>
            <a:r>
              <a:rPr lang="pt-BR" sz="4000" b="1" dirty="0"/>
              <a:t>Resultado</a:t>
            </a:r>
            <a:r>
              <a:rPr lang="pt-BR" sz="4000" dirty="0"/>
              <a:t>: revelação de excelentes práticas administrativas, tecnológicas e jurisdicionais desenvolvidas por magistrados e servidores de primeiro grau.</a:t>
            </a:r>
          </a:p>
          <a:p>
            <a:r>
              <a:rPr lang="pt-BR" sz="4000" b="1" dirty="0"/>
              <a:t>Decisão: </a:t>
            </a:r>
            <a:r>
              <a:rPr lang="pt-BR" sz="4000" dirty="0"/>
              <a:t> instalação da primeira Incubadora de Solução Tecnológica do TJPR na Comarca de Londrina que é a maior do interior do Estado, com a participação de magistrados e servidores locais.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idx="18"/>
          </p:nvPr>
        </p:nvSpPr>
        <p:spPr/>
        <p:txBody>
          <a:bodyPr/>
          <a:lstStyle/>
          <a:p>
            <a:r>
              <a:rPr lang="pt-BR" dirty="0"/>
              <a:t>ENCORAJ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pt-BR" dirty="0"/>
              <a:t>ENCONTRO DA ADMINISTRAÇÃO COM JUÍZES E SERVIDORES DE PRIMEIRO GRAU</a:t>
            </a:r>
          </a:p>
        </p:txBody>
      </p:sp>
    </p:spTree>
    <p:extLst>
      <p:ext uri="{BB962C8B-B14F-4D97-AF65-F5344CB8AC3E}">
        <p14:creationId xmlns:p14="http://schemas.microsoft.com/office/powerpoint/2010/main" val="32396575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5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9" r="16429"/>
          <a:stretch>
            <a:fillRect/>
          </a:stretch>
        </p:blipFill>
        <p:spPr/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BR" sz="4000" b="1" dirty="0" smtClean="0">
                <a:solidFill>
                  <a:schemeClr val="accent2"/>
                </a:solidFill>
              </a:rPr>
              <a:t>Proposta: </a:t>
            </a:r>
            <a:r>
              <a:rPr lang="pt-BR" sz="4000" dirty="0" smtClean="0">
                <a:solidFill>
                  <a:schemeClr val="accent2"/>
                </a:solidFill>
              </a:rPr>
              <a:t>instalação na </a:t>
            </a:r>
            <a:r>
              <a:rPr lang="pt-BR" sz="4000" dirty="0">
                <a:solidFill>
                  <a:schemeClr val="accent2"/>
                </a:solidFill>
              </a:rPr>
              <a:t>Comarca de Campo Mourão </a:t>
            </a:r>
            <a:r>
              <a:rPr lang="pt-BR" sz="4000" dirty="0" smtClean="0">
                <a:solidFill>
                  <a:schemeClr val="accent2"/>
                </a:solidFill>
              </a:rPr>
              <a:t>em função da grande </a:t>
            </a:r>
            <a:r>
              <a:rPr lang="pt-BR" sz="4000" dirty="0">
                <a:solidFill>
                  <a:schemeClr val="accent2"/>
                </a:solidFill>
              </a:rPr>
              <a:t>incidência de </a:t>
            </a:r>
            <a:r>
              <a:rPr lang="pt-BR" sz="4000" dirty="0" smtClean="0">
                <a:solidFill>
                  <a:schemeClr val="accent2"/>
                </a:solidFill>
              </a:rPr>
              <a:t>luz solar.</a:t>
            </a:r>
          </a:p>
          <a:p>
            <a:pPr algn="just"/>
            <a:r>
              <a:rPr lang="pt-BR" sz="4000" b="1" dirty="0" smtClean="0">
                <a:solidFill>
                  <a:schemeClr val="accent2"/>
                </a:solidFill>
              </a:rPr>
              <a:t>Objetivo:  </a:t>
            </a:r>
            <a:r>
              <a:rPr lang="pt-BR" sz="4000" dirty="0">
                <a:solidFill>
                  <a:schemeClr val="accent2"/>
                </a:solidFill>
              </a:rPr>
              <a:t>geração de potência de 5 </a:t>
            </a:r>
            <a:r>
              <a:rPr lang="pt-BR" sz="4000" dirty="0" smtClean="0">
                <a:solidFill>
                  <a:schemeClr val="accent2"/>
                </a:solidFill>
              </a:rPr>
              <a:t>megawatts que é suficiente </a:t>
            </a:r>
            <a:r>
              <a:rPr lang="pt-BR" sz="4000" dirty="0">
                <a:solidFill>
                  <a:schemeClr val="accent2"/>
                </a:solidFill>
              </a:rPr>
              <a:t>para </a:t>
            </a:r>
            <a:r>
              <a:rPr lang="pt-BR" sz="4000" dirty="0" smtClean="0">
                <a:solidFill>
                  <a:schemeClr val="accent2"/>
                </a:solidFill>
              </a:rPr>
              <a:t>o </a:t>
            </a:r>
            <a:r>
              <a:rPr lang="pt-BR" sz="4000" dirty="0">
                <a:solidFill>
                  <a:schemeClr val="accent2"/>
                </a:solidFill>
              </a:rPr>
              <a:t>consumo de 3.880 </a:t>
            </a:r>
            <a:r>
              <a:rPr lang="pt-BR" sz="4000" dirty="0" smtClean="0">
                <a:solidFill>
                  <a:schemeClr val="accent2"/>
                </a:solidFill>
              </a:rPr>
              <a:t>residências.</a:t>
            </a:r>
            <a:endParaRPr lang="pt-BR" sz="4000" b="1" dirty="0" smtClean="0">
              <a:solidFill>
                <a:schemeClr val="accent2"/>
              </a:solidFill>
            </a:endParaRPr>
          </a:p>
          <a:p>
            <a:pPr algn="just"/>
            <a:r>
              <a:rPr lang="pt-BR" sz="4000" b="1" dirty="0" smtClean="0">
                <a:solidFill>
                  <a:schemeClr val="accent2"/>
                </a:solidFill>
              </a:rPr>
              <a:t>Resultado</a:t>
            </a:r>
            <a:r>
              <a:rPr lang="pt-BR" sz="4000" dirty="0" smtClean="0">
                <a:solidFill>
                  <a:schemeClr val="accent2"/>
                </a:solidFill>
              </a:rPr>
              <a:t>: transmissão da energia produzida à </a:t>
            </a:r>
            <a:r>
              <a:rPr lang="pt-BR" sz="4000" dirty="0">
                <a:solidFill>
                  <a:schemeClr val="accent2"/>
                </a:solidFill>
              </a:rPr>
              <a:t>Copel mediante a redução equivalente à despesa do TJPR com o consumo </a:t>
            </a:r>
            <a:r>
              <a:rPr lang="pt-BR" sz="4000" dirty="0" smtClean="0">
                <a:solidFill>
                  <a:schemeClr val="accent2"/>
                </a:solidFill>
              </a:rPr>
              <a:t>em </a:t>
            </a:r>
            <a:r>
              <a:rPr lang="pt-BR" sz="4000" dirty="0">
                <a:solidFill>
                  <a:schemeClr val="accent2"/>
                </a:solidFill>
              </a:rPr>
              <a:t>seus </a:t>
            </a:r>
            <a:r>
              <a:rPr lang="pt-BR" sz="4000" dirty="0" smtClean="0">
                <a:solidFill>
                  <a:schemeClr val="accent2"/>
                </a:solidFill>
              </a:rPr>
              <a:t>prédios.</a:t>
            </a:r>
            <a:endParaRPr lang="pt-BR" sz="4000" dirty="0">
              <a:solidFill>
                <a:schemeClr val="accent2"/>
              </a:solidFill>
            </a:endParaRPr>
          </a:p>
          <a:p>
            <a:r>
              <a:rPr lang="pt-BR" sz="4000" b="1" dirty="0" smtClean="0">
                <a:solidFill>
                  <a:schemeClr val="accent2"/>
                </a:solidFill>
              </a:rPr>
              <a:t>Previsão de retorno do investimento: </a:t>
            </a:r>
            <a:r>
              <a:rPr lang="pt-BR" sz="4000" dirty="0" smtClean="0">
                <a:solidFill>
                  <a:schemeClr val="accent2"/>
                </a:solidFill>
              </a:rPr>
              <a:t>8 anos</a:t>
            </a:r>
            <a:endParaRPr lang="pt-BR" sz="4000" dirty="0">
              <a:solidFill>
                <a:schemeClr val="accent2"/>
              </a:solidFill>
            </a:endParaRPr>
          </a:p>
          <a:p>
            <a:r>
              <a:rPr lang="pt-BR" sz="4000" b="1" dirty="0" smtClean="0">
                <a:solidFill>
                  <a:schemeClr val="accent2"/>
                </a:solidFill>
              </a:rPr>
              <a:t>Vida </a:t>
            </a:r>
            <a:r>
              <a:rPr lang="pt-BR" sz="4000" b="1" dirty="0">
                <a:solidFill>
                  <a:schemeClr val="accent2"/>
                </a:solidFill>
              </a:rPr>
              <a:t>útil do </a:t>
            </a:r>
            <a:r>
              <a:rPr lang="pt-BR" sz="4000" b="1" dirty="0" smtClean="0">
                <a:solidFill>
                  <a:schemeClr val="accent2"/>
                </a:solidFill>
              </a:rPr>
              <a:t>sistema: </a:t>
            </a:r>
            <a:r>
              <a:rPr lang="pt-BR" sz="4000" dirty="0" smtClean="0">
                <a:solidFill>
                  <a:schemeClr val="accent2"/>
                </a:solidFill>
              </a:rPr>
              <a:t>25 </a:t>
            </a:r>
            <a:r>
              <a:rPr lang="pt-BR" sz="4000" dirty="0">
                <a:solidFill>
                  <a:schemeClr val="accent2"/>
                </a:solidFill>
              </a:rPr>
              <a:t>anos</a:t>
            </a:r>
          </a:p>
          <a:p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1"/>
          </p:nvPr>
        </p:nvSpPr>
        <p:spPr>
          <a:xfrm>
            <a:off x="1675962" y="1863785"/>
            <a:ext cx="21025723" cy="92206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pt-BR" sz="6500" b="1" dirty="0"/>
              <a:t>USINA FOTOVOLTAICA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6264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0"/>
          </p:nvPr>
        </p:nvSpPr>
        <p:spPr>
          <a:xfrm>
            <a:off x="13218974" y="6241770"/>
            <a:ext cx="7315200" cy="1033673"/>
          </a:xfrm>
        </p:spPr>
        <p:txBody>
          <a:bodyPr/>
          <a:lstStyle/>
          <a:p>
            <a:r>
              <a:rPr lang="pt-BR" dirty="0" smtClean="0"/>
              <a:t>OBRIGADO!</a:t>
            </a:r>
            <a:endParaRPr lang="pt-BR" dirty="0"/>
          </a:p>
        </p:txBody>
      </p:sp>
      <p:sp>
        <p:nvSpPr>
          <p:cNvPr id="3" name="Espaço Reservado para Conteúdo 1"/>
          <p:cNvSpPr txBox="1">
            <a:spLocks/>
          </p:cNvSpPr>
          <p:nvPr/>
        </p:nvSpPr>
        <p:spPr>
          <a:xfrm>
            <a:off x="13218974" y="7275443"/>
            <a:ext cx="7315200" cy="10336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6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914171" indent="0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828343" indent="0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5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742514" indent="0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3656685" indent="0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599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200" dirty="0" smtClean="0">
                <a:solidFill>
                  <a:schemeClr val="accent3"/>
                </a:solidFill>
              </a:rPr>
              <a:t>www.tjpr.jus.br</a:t>
            </a:r>
            <a:endParaRPr lang="pt-BR" sz="3200" dirty="0">
              <a:solidFill>
                <a:schemeClr val="accent3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835" y="11838202"/>
            <a:ext cx="657819" cy="657819"/>
          </a:xfrm>
          <a:prstGeom prst="rect">
            <a:avLst/>
          </a:prstGeom>
        </p:spPr>
      </p:pic>
      <p:sp>
        <p:nvSpPr>
          <p:cNvPr id="5" name="Espaço Reservado para Conteúdo 1"/>
          <p:cNvSpPr txBox="1">
            <a:spLocks/>
          </p:cNvSpPr>
          <p:nvPr/>
        </p:nvSpPr>
        <p:spPr>
          <a:xfrm>
            <a:off x="6449213" y="11953734"/>
            <a:ext cx="2930568" cy="5565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6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914171" indent="0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828343" indent="0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5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742514" indent="0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3656685" indent="0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599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 smtClean="0"/>
              <a:t>fb.com/</a:t>
            </a:r>
            <a:r>
              <a:rPr lang="pt-BR" sz="2400" dirty="0" err="1" smtClean="0"/>
              <a:t>TJPRoficial</a:t>
            </a:r>
            <a:endParaRPr lang="pt-BR" sz="2400" dirty="0"/>
          </a:p>
        </p:txBody>
      </p:sp>
      <p:sp>
        <p:nvSpPr>
          <p:cNvPr id="7" name="Espaço Reservado para Conteúdo 1"/>
          <p:cNvSpPr txBox="1">
            <a:spLocks/>
          </p:cNvSpPr>
          <p:nvPr/>
        </p:nvSpPr>
        <p:spPr>
          <a:xfrm>
            <a:off x="10946225" y="11953734"/>
            <a:ext cx="2272749" cy="10336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6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914171" indent="0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828343" indent="0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5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742514" indent="0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3656685" indent="0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599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 smtClean="0"/>
              <a:t>@</a:t>
            </a:r>
            <a:r>
              <a:rPr lang="pt-BR" sz="2400" dirty="0" err="1" smtClean="0"/>
              <a:t>TJPRoficial</a:t>
            </a:r>
            <a:endParaRPr lang="pt-BR" sz="2400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406" y="11838202"/>
            <a:ext cx="657819" cy="657819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2433" y="11798445"/>
            <a:ext cx="657819" cy="657819"/>
          </a:xfrm>
          <a:prstGeom prst="rect">
            <a:avLst/>
          </a:prstGeom>
        </p:spPr>
      </p:pic>
      <p:sp>
        <p:nvSpPr>
          <p:cNvPr id="12" name="Espaço Reservado para Conteúdo 1"/>
          <p:cNvSpPr txBox="1">
            <a:spLocks/>
          </p:cNvSpPr>
          <p:nvPr/>
        </p:nvSpPr>
        <p:spPr>
          <a:xfrm>
            <a:off x="14400252" y="11939428"/>
            <a:ext cx="3861309" cy="10336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6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914171" indent="0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828343" indent="0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5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742514" indent="0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3656685" indent="0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599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 smtClean="0"/>
              <a:t>Youtube.com/</a:t>
            </a:r>
            <a:r>
              <a:rPr lang="pt-BR" sz="2400" dirty="0" err="1" smtClean="0"/>
              <a:t>tjproficial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03194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Imagem 13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5" r="13065"/>
          <a:stretch>
            <a:fillRect/>
          </a:stretch>
        </p:blipFill>
        <p:spPr/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75964" y="9387000"/>
            <a:ext cx="8442071" cy="1852564"/>
          </a:xfrm>
        </p:spPr>
        <p:txBody>
          <a:bodyPr/>
          <a:lstStyle/>
          <a:p>
            <a:r>
              <a:rPr lang="pt-BR" b="1" dirty="0">
                <a:solidFill>
                  <a:schemeClr val="accent2"/>
                </a:solidFill>
              </a:rPr>
              <a:t>Casos pendentes: 78.691.031</a:t>
            </a:r>
            <a:r>
              <a:rPr lang="pt-BR" b="1" dirty="0"/>
              <a:t/>
            </a:r>
            <a:br>
              <a:rPr lang="pt-BR" b="1" dirty="0"/>
            </a:br>
            <a:endParaRPr lang="pt-BR" dirty="0"/>
          </a:p>
          <a:p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5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/>
              <a:t>LITIGIOSIDADE NO PODER JUDICIÁRIO BRASILEIRO</a:t>
            </a:r>
          </a:p>
          <a:p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6"/>
          </p:nvPr>
        </p:nvSpPr>
        <p:spPr>
          <a:xfrm>
            <a:off x="1675962" y="7796923"/>
            <a:ext cx="8442074" cy="1305513"/>
          </a:xfrm>
        </p:spPr>
        <p:txBody>
          <a:bodyPr/>
          <a:lstStyle/>
          <a:p>
            <a:r>
              <a:rPr lang="pt-BR" dirty="0"/>
              <a:t>DEZEMBRO DE 2018, DE ACORDO COM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O </a:t>
            </a:r>
            <a:r>
              <a:rPr lang="pt-BR" dirty="0"/>
              <a:t>RELATÓRIO DO JUSTIÇA EM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NÚMEROS </a:t>
            </a:r>
            <a:r>
              <a:rPr lang="pt-BR" dirty="0"/>
              <a:t>DO CNJ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97594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Conteúdo 15"/>
          <p:cNvSpPr>
            <a:spLocks noGrp="1"/>
          </p:cNvSpPr>
          <p:nvPr>
            <p:ph idx="1"/>
          </p:nvPr>
        </p:nvSpPr>
        <p:spPr>
          <a:xfrm>
            <a:off x="1675962" y="1353981"/>
            <a:ext cx="21025723" cy="2449669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pt-BR" sz="26000" dirty="0" smtClean="0"/>
              <a:t>LITIGIOSIDADE NO PODER </a:t>
            </a:r>
            <a:br>
              <a:rPr lang="pt-BR" sz="26000" dirty="0" smtClean="0"/>
            </a:br>
            <a:r>
              <a:rPr lang="pt-BR" sz="26000" dirty="0" smtClean="0"/>
              <a:t>JUDICIÁRIO DO ESTADO DO PARANÁ</a:t>
            </a:r>
          </a:p>
          <a:p>
            <a:endParaRPr lang="pt-BR" dirty="0"/>
          </a:p>
        </p:txBody>
      </p:sp>
      <p:sp>
        <p:nvSpPr>
          <p:cNvPr id="19" name="Espaço Reservado para Conteúdo 11"/>
          <p:cNvSpPr>
            <a:spLocks noGrp="1"/>
          </p:cNvSpPr>
          <p:nvPr>
            <p:ph idx="10"/>
          </p:nvPr>
        </p:nvSpPr>
        <p:spPr>
          <a:xfrm>
            <a:off x="9334135" y="7303608"/>
            <a:ext cx="4868007" cy="233029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t-BR" sz="6000" b="1" dirty="0" smtClean="0">
                <a:solidFill>
                  <a:schemeClr val="accent2"/>
                </a:solidFill>
                <a:latin typeface="+mn-lt"/>
              </a:rPr>
              <a:t>1.438.412</a:t>
            </a:r>
            <a:r>
              <a:rPr lang="pt-BR" sz="4800" dirty="0" smtClean="0">
                <a:solidFill>
                  <a:schemeClr val="accent2"/>
                </a:solidFill>
                <a:latin typeface="+mn-lt"/>
              </a:rPr>
              <a:t/>
            </a:r>
            <a:br>
              <a:rPr lang="pt-BR" sz="4800" dirty="0" smtClean="0">
                <a:solidFill>
                  <a:schemeClr val="accent2"/>
                </a:solidFill>
                <a:latin typeface="+mn-lt"/>
              </a:rPr>
            </a:br>
            <a:r>
              <a:rPr lang="pt-BR" sz="4800" dirty="0">
                <a:solidFill>
                  <a:schemeClr val="accent2"/>
                </a:solidFill>
                <a:latin typeface="+mn-lt"/>
              </a:rPr>
              <a:t>últimos 12 meses </a:t>
            </a:r>
          </a:p>
        </p:txBody>
      </p:sp>
      <p:sp>
        <p:nvSpPr>
          <p:cNvPr id="20" name="Espaço Reservado para Conteúdo 12"/>
          <p:cNvSpPr>
            <a:spLocks noGrp="1"/>
          </p:cNvSpPr>
          <p:nvPr>
            <p:ph idx="11"/>
          </p:nvPr>
        </p:nvSpPr>
        <p:spPr>
          <a:xfrm>
            <a:off x="9334133" y="5613165"/>
            <a:ext cx="4868010" cy="597897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pt-BR" sz="5000" b="1" dirty="0" smtClean="0"/>
              <a:t>CASOS NOVOS</a:t>
            </a:r>
            <a:endParaRPr lang="pt-BR" sz="5000" b="1" dirty="0"/>
          </a:p>
        </p:txBody>
      </p:sp>
      <p:sp>
        <p:nvSpPr>
          <p:cNvPr id="21" name="Espaço Reservado para Conteúdo 11"/>
          <p:cNvSpPr>
            <a:spLocks noGrp="1"/>
          </p:cNvSpPr>
          <p:nvPr>
            <p:ph idx="4294967295"/>
          </p:nvPr>
        </p:nvSpPr>
        <p:spPr>
          <a:xfrm>
            <a:off x="1293962" y="7258050"/>
            <a:ext cx="5267325" cy="233045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t-BR" sz="6000" b="1" dirty="0" smtClean="0">
                <a:solidFill>
                  <a:schemeClr val="accent2"/>
                </a:solidFill>
                <a:latin typeface="+mn-lt"/>
              </a:rPr>
              <a:t>3.166.266</a:t>
            </a:r>
            <a:r>
              <a:rPr lang="pt-BR" sz="4800" dirty="0" smtClean="0">
                <a:solidFill>
                  <a:schemeClr val="accent2"/>
                </a:solidFill>
                <a:latin typeface="+mn-lt"/>
              </a:rPr>
              <a:t> </a:t>
            </a:r>
            <a:br>
              <a:rPr lang="pt-BR" sz="4800" dirty="0" smtClean="0">
                <a:solidFill>
                  <a:schemeClr val="accent2"/>
                </a:solidFill>
                <a:latin typeface="+mn-lt"/>
              </a:rPr>
            </a:br>
            <a:r>
              <a:rPr lang="pt-BR" sz="4800" dirty="0">
                <a:solidFill>
                  <a:schemeClr val="accent2"/>
                </a:solidFill>
                <a:latin typeface="+mn-lt"/>
              </a:rPr>
              <a:t>em 30/9/2019</a:t>
            </a:r>
            <a:r>
              <a:rPr lang="pt-BR" sz="4800" dirty="0" smtClean="0">
                <a:solidFill>
                  <a:schemeClr val="accent2"/>
                </a:solidFill>
                <a:latin typeface="+mn-lt"/>
              </a:rPr>
              <a:t> </a:t>
            </a:r>
            <a:endParaRPr lang="pt-BR" sz="48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22" name="Espaço Reservado para Conteúdo 12"/>
          <p:cNvSpPr>
            <a:spLocks noGrp="1"/>
          </p:cNvSpPr>
          <p:nvPr>
            <p:ph idx="4294967295"/>
          </p:nvPr>
        </p:nvSpPr>
        <p:spPr>
          <a:xfrm>
            <a:off x="1293962" y="5592763"/>
            <a:ext cx="5267325" cy="598487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pt-BR" sz="5000" b="1" dirty="0" smtClean="0">
                <a:solidFill>
                  <a:schemeClr val="accent1"/>
                </a:solidFill>
              </a:rPr>
              <a:t>CASOS PENDENTES</a:t>
            </a:r>
            <a:endParaRPr lang="pt-BR" sz="5000" b="1" dirty="0">
              <a:solidFill>
                <a:schemeClr val="accent1"/>
              </a:solidFill>
            </a:endParaRPr>
          </a:p>
        </p:txBody>
      </p:sp>
      <p:sp>
        <p:nvSpPr>
          <p:cNvPr id="23" name="Espaço Reservado para Conteúdo 11"/>
          <p:cNvSpPr>
            <a:spLocks noGrp="1"/>
          </p:cNvSpPr>
          <p:nvPr>
            <p:ph idx="4294967295"/>
          </p:nvPr>
        </p:nvSpPr>
        <p:spPr>
          <a:xfrm>
            <a:off x="17081351" y="7258050"/>
            <a:ext cx="6002337" cy="233045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6000" b="1" dirty="0">
                <a:solidFill>
                  <a:schemeClr val="accent2"/>
                </a:solidFill>
                <a:latin typeface="+mn-lt"/>
              </a:rPr>
              <a:t>608.654</a:t>
            </a:r>
            <a:r>
              <a:rPr lang="pt-BR" sz="4800" dirty="0" smtClean="0">
                <a:solidFill>
                  <a:schemeClr val="accent2"/>
                </a:solidFill>
                <a:latin typeface="+mn-lt"/>
              </a:rPr>
              <a:t/>
            </a:r>
            <a:br>
              <a:rPr lang="pt-BR" sz="4800" dirty="0" smtClean="0">
                <a:solidFill>
                  <a:schemeClr val="accent2"/>
                </a:solidFill>
                <a:latin typeface="+mn-lt"/>
              </a:rPr>
            </a:br>
            <a:r>
              <a:rPr lang="pt-BR" sz="4800" dirty="0">
                <a:solidFill>
                  <a:schemeClr val="accent2"/>
                </a:solidFill>
                <a:latin typeface="+mn-lt"/>
              </a:rPr>
              <a:t>em </a:t>
            </a:r>
            <a:r>
              <a:rPr lang="pt-BR" sz="4800" dirty="0" smtClean="0">
                <a:solidFill>
                  <a:schemeClr val="accent2"/>
                </a:solidFill>
                <a:latin typeface="+mn-lt"/>
              </a:rPr>
              <a:t>30/9/2019</a:t>
            </a:r>
            <a:br>
              <a:rPr lang="pt-BR" sz="4800" dirty="0" smtClean="0">
                <a:solidFill>
                  <a:schemeClr val="accent2"/>
                </a:solidFill>
                <a:latin typeface="+mn-lt"/>
              </a:rPr>
            </a:br>
            <a:r>
              <a:rPr lang="pt-BR" sz="4800" dirty="0">
                <a:solidFill>
                  <a:schemeClr val="accent2"/>
                </a:solidFill>
                <a:latin typeface="+mn-lt"/>
              </a:rPr>
              <a:t>equivale a 21% do total</a:t>
            </a:r>
            <a:r>
              <a:rPr lang="pt-BR" sz="4800" dirty="0" smtClean="0">
                <a:solidFill>
                  <a:schemeClr val="accent2"/>
                </a:solidFill>
                <a:latin typeface="+mn-lt"/>
              </a:rPr>
              <a:t> </a:t>
            </a:r>
            <a:endParaRPr lang="pt-BR" sz="48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24" name="Espaço Reservado para Conteúdo 12"/>
          <p:cNvSpPr>
            <a:spLocks noGrp="1"/>
          </p:cNvSpPr>
          <p:nvPr>
            <p:ph idx="4294967295"/>
          </p:nvPr>
        </p:nvSpPr>
        <p:spPr>
          <a:xfrm>
            <a:off x="17187713" y="5613400"/>
            <a:ext cx="5895975" cy="5969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pt-BR" sz="5000" b="1" dirty="0" smtClean="0">
                <a:solidFill>
                  <a:schemeClr val="accent1"/>
                </a:solidFill>
              </a:rPr>
              <a:t>EXECUÇÕES FISCAIS</a:t>
            </a:r>
            <a:endParaRPr lang="pt-BR" sz="5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22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PRODUTIVIDADE DO TJPR</a:t>
            </a:r>
          </a:p>
          <a:p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pt-BR" dirty="0"/>
              <a:t>PROCESSOS BAIXADOS POR GRAU DE JURISDIÇÃO: ÚLTIMO TRIÊNIO</a:t>
            </a:r>
          </a:p>
          <a:p>
            <a:endParaRPr lang="pt-BR" dirty="0"/>
          </a:p>
        </p:txBody>
      </p:sp>
      <p:sp>
        <p:nvSpPr>
          <p:cNvPr id="5" name="Espaço Reservado para Conteúdo 1"/>
          <p:cNvSpPr txBox="1">
            <a:spLocks/>
          </p:cNvSpPr>
          <p:nvPr/>
        </p:nvSpPr>
        <p:spPr>
          <a:xfrm>
            <a:off x="2361170" y="4922017"/>
            <a:ext cx="7906544" cy="160583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marR="0" indent="0" algn="l" defTabSz="1828343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500" b="1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914171" indent="0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343" indent="0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514" indent="0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685" indent="0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599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5400" dirty="0" smtClean="0">
                <a:solidFill>
                  <a:schemeClr val="accent1"/>
                </a:solidFill>
              </a:rPr>
              <a:t>2º GRAU </a:t>
            </a:r>
          </a:p>
          <a:p>
            <a:pPr algn="ctr"/>
            <a:r>
              <a:rPr lang="pt-BR" sz="5400" dirty="0" smtClean="0">
                <a:solidFill>
                  <a:schemeClr val="accent1"/>
                </a:solidFill>
              </a:rPr>
              <a:t>DE JURISDIÇÃO</a:t>
            </a:r>
          </a:p>
          <a:p>
            <a:pPr algn="ctr"/>
            <a:endParaRPr lang="pt-BR" sz="4400" dirty="0"/>
          </a:p>
        </p:txBody>
      </p:sp>
      <p:sp>
        <p:nvSpPr>
          <p:cNvPr id="6" name="Espaço Reservado para Conteúdo 1"/>
          <p:cNvSpPr txBox="1">
            <a:spLocks/>
          </p:cNvSpPr>
          <p:nvPr/>
        </p:nvSpPr>
        <p:spPr>
          <a:xfrm>
            <a:off x="2461771" y="6818242"/>
            <a:ext cx="7705342" cy="4215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1828343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500" b="1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914171" indent="0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343" indent="0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514" indent="0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685" indent="0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599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4400" b="0" smtClean="0"/>
              <a:t>2016: 173.613</a:t>
            </a:r>
          </a:p>
          <a:p>
            <a:pPr algn="ctr"/>
            <a:r>
              <a:rPr lang="pt-BR" sz="4400" b="0" smtClean="0"/>
              <a:t>2017: 147.893</a:t>
            </a:r>
          </a:p>
          <a:p>
            <a:pPr algn="ctr"/>
            <a:r>
              <a:rPr lang="pt-BR" sz="4400" b="0" smtClean="0"/>
              <a:t>2018: 184.217</a:t>
            </a:r>
          </a:p>
          <a:p>
            <a:pPr algn="ctr"/>
            <a:r>
              <a:rPr lang="pt-BR" sz="4400" smtClean="0"/>
              <a:t>Total: 505.723</a:t>
            </a:r>
          </a:p>
          <a:p>
            <a:pPr algn="ctr"/>
            <a:endParaRPr lang="pt-BR" dirty="0"/>
          </a:p>
        </p:txBody>
      </p:sp>
      <p:sp>
        <p:nvSpPr>
          <p:cNvPr id="7" name="Espaço Reservado para Conteúdo 1"/>
          <p:cNvSpPr txBox="1">
            <a:spLocks/>
          </p:cNvSpPr>
          <p:nvPr/>
        </p:nvSpPr>
        <p:spPr>
          <a:xfrm>
            <a:off x="12791841" y="4922018"/>
            <a:ext cx="7906544" cy="160583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marR="0" indent="0" algn="l" defTabSz="1828343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500" b="1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914171" indent="0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343" indent="0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514" indent="0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685" indent="0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599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5000" dirty="0" smtClean="0">
                <a:solidFill>
                  <a:schemeClr val="accent1"/>
                </a:solidFill>
              </a:rPr>
              <a:t>1º GRAU DE</a:t>
            </a:r>
          </a:p>
          <a:p>
            <a:pPr algn="ctr"/>
            <a:r>
              <a:rPr lang="pt-BR" sz="5000" dirty="0" smtClean="0">
                <a:solidFill>
                  <a:schemeClr val="accent1"/>
                </a:solidFill>
              </a:rPr>
              <a:t> JURISDIÇÃO</a:t>
            </a:r>
          </a:p>
          <a:p>
            <a:endParaRPr lang="pt-BR" dirty="0"/>
          </a:p>
        </p:txBody>
      </p:sp>
      <p:sp>
        <p:nvSpPr>
          <p:cNvPr id="8" name="Espaço Reservado para Conteúdo 1"/>
          <p:cNvSpPr txBox="1">
            <a:spLocks/>
          </p:cNvSpPr>
          <p:nvPr/>
        </p:nvSpPr>
        <p:spPr>
          <a:xfrm>
            <a:off x="12892442" y="6778484"/>
            <a:ext cx="7705342" cy="4215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1828343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500" b="1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914171" indent="0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343" indent="0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514" indent="0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685" indent="0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599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4400" b="0" smtClean="0"/>
              <a:t>2016: 1.132.566</a:t>
            </a:r>
          </a:p>
          <a:p>
            <a:pPr algn="ctr"/>
            <a:r>
              <a:rPr lang="pt-BR" sz="4400" b="0" smtClean="0"/>
              <a:t>2017: 1.196.189</a:t>
            </a:r>
          </a:p>
          <a:p>
            <a:pPr algn="ctr"/>
            <a:r>
              <a:rPr lang="pt-BR" sz="4400" b="0" smtClean="0"/>
              <a:t>2018: 1.085.190</a:t>
            </a:r>
          </a:p>
          <a:p>
            <a:pPr algn="ctr"/>
            <a:r>
              <a:rPr lang="pt-BR" sz="4400" smtClean="0"/>
              <a:t>Total: 3.413.945</a:t>
            </a:r>
          </a:p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1337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Conteúdo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TRIBUNAL DE JUSTIÇA DO ESTADO DO PARANÁ </a:t>
            </a:r>
          </a:p>
          <a:p>
            <a:endParaRPr lang="pt-BR" dirty="0"/>
          </a:p>
        </p:txBody>
      </p:sp>
      <p:sp>
        <p:nvSpPr>
          <p:cNvPr id="13" name="Espaço Reservado para Conteúdo 1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pt-BR" sz="4000" b="1" dirty="0"/>
              <a:t>1º GRAU DE JURISDIÇÃO:</a:t>
            </a:r>
            <a:r>
              <a:rPr lang="pt-BR" sz="4000" dirty="0"/>
              <a:t> 765 magistrados em 161 Comarcas e 547 unidades judiciárias</a:t>
            </a:r>
          </a:p>
          <a:p>
            <a:r>
              <a:rPr lang="pt-BR" sz="4000" b="1" dirty="0"/>
              <a:t>2º GRAU DE JURISDIÇÃO:</a:t>
            </a:r>
            <a:r>
              <a:rPr lang="pt-BR" sz="4000" dirty="0"/>
              <a:t> 180 magistrados: 120 desembargadores e 60 juízes de direito substitutos em segundo grau</a:t>
            </a:r>
          </a:p>
          <a:p>
            <a:endParaRPr lang="pt-BR" dirty="0"/>
          </a:p>
        </p:txBody>
      </p:sp>
      <p:sp>
        <p:nvSpPr>
          <p:cNvPr id="14" name="Espaço Reservado para Conteúdo 13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pt-BR" sz="3200" dirty="0"/>
              <a:t>QUARTO MAIOR TRIBUNAL DO PAÍS: CONSIDERADO DE GRANDE PORTE PELO CNJ</a:t>
            </a:r>
          </a:p>
          <a:p>
            <a:endParaRPr lang="pt-BR" dirty="0"/>
          </a:p>
        </p:txBody>
      </p:sp>
      <p:graphicFrame>
        <p:nvGraphicFramePr>
          <p:cNvPr id="16" name="Espaço Reservado para Conteúdo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4605682"/>
              </p:ext>
            </p:extLst>
          </p:nvPr>
        </p:nvGraphicFramePr>
        <p:xfrm>
          <a:off x="2044383" y="6496982"/>
          <a:ext cx="6935026" cy="5735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CaixaDeTexto 16"/>
          <p:cNvSpPr txBox="1"/>
          <p:nvPr/>
        </p:nvSpPr>
        <p:spPr>
          <a:xfrm>
            <a:off x="11035971" y="6716080"/>
            <a:ext cx="12104916" cy="129949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pt-BR" sz="3500" dirty="0" smtClean="0">
                <a:solidFill>
                  <a:schemeClr val="accent2"/>
                </a:solidFill>
                <a:latin typeface="+mj-lt"/>
              </a:rPr>
              <a:t>MAGISTRADOS + SERVIDORES + </a:t>
            </a:r>
            <a:br>
              <a:rPr lang="pt-BR" sz="3500" dirty="0" smtClean="0">
                <a:solidFill>
                  <a:schemeClr val="accent2"/>
                </a:solidFill>
                <a:latin typeface="+mj-lt"/>
              </a:rPr>
            </a:br>
            <a:r>
              <a:rPr lang="pt-BR" sz="3500" dirty="0" smtClean="0">
                <a:solidFill>
                  <a:schemeClr val="accent2"/>
                </a:solidFill>
                <a:latin typeface="+mj-lt"/>
              </a:rPr>
              <a:t>ESTAGIÁRIOS + TERCEIRIZADOS = 20.074 PESSOAS</a:t>
            </a:r>
          </a:p>
          <a:p>
            <a:endParaRPr lang="pt-BR" dirty="0" smtClean="0"/>
          </a:p>
        </p:txBody>
      </p:sp>
      <p:grpSp>
        <p:nvGrpSpPr>
          <p:cNvPr id="18" name="Agrupar 40"/>
          <p:cNvGrpSpPr/>
          <p:nvPr/>
        </p:nvGrpSpPr>
        <p:grpSpPr>
          <a:xfrm>
            <a:off x="11474690" y="8058789"/>
            <a:ext cx="8326041" cy="2467468"/>
            <a:chOff x="2680908" y="7543869"/>
            <a:chExt cx="8326041" cy="2467468"/>
          </a:xfrm>
        </p:grpSpPr>
        <p:grpSp>
          <p:nvGrpSpPr>
            <p:cNvPr id="19" name="Agrupar 39"/>
            <p:cNvGrpSpPr/>
            <p:nvPr/>
          </p:nvGrpSpPr>
          <p:grpSpPr>
            <a:xfrm>
              <a:off x="2702769" y="7543869"/>
              <a:ext cx="6273963" cy="416858"/>
              <a:chOff x="2702769" y="7543869"/>
              <a:chExt cx="6273963" cy="416858"/>
            </a:xfrm>
          </p:grpSpPr>
          <p:sp>
            <p:nvSpPr>
              <p:cNvPr id="29" name="Retângulo 28"/>
              <p:cNvSpPr/>
              <p:nvPr/>
            </p:nvSpPr>
            <p:spPr>
              <a:xfrm>
                <a:off x="2702769" y="7543869"/>
                <a:ext cx="416858" cy="41685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1">
                <a:schemeClr val="accent3"/>
              </a:lnRef>
              <a:fillRef idx="1001">
                <a:schemeClr val="lt1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pt-BR" dirty="0" smtClean="0"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30" name="CaixaDeTexto 29"/>
              <p:cNvSpPr txBox="1"/>
              <p:nvPr/>
            </p:nvSpPr>
            <p:spPr>
              <a:xfrm>
                <a:off x="3141488" y="7658100"/>
                <a:ext cx="5835244" cy="282388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normAutofit fontScale="25000" lnSpcReduction="20000"/>
              </a:bodyPr>
              <a:lstStyle/>
              <a:p>
                <a:r>
                  <a:rPr lang="pt-BR" sz="12000" dirty="0" smtClean="0">
                    <a:solidFill>
                      <a:schemeClr val="tx2"/>
                    </a:solidFill>
                  </a:rPr>
                  <a:t>Magistrados 1º e 2º graus (945)</a:t>
                </a:r>
                <a:endParaRPr lang="pt-BR" sz="12000" dirty="0">
                  <a:solidFill>
                    <a:schemeClr val="tx2"/>
                  </a:solidFill>
                </a:endParaRPr>
              </a:p>
              <a:p>
                <a:pPr algn="r"/>
                <a:endParaRPr lang="pt-BR" dirty="0" smtClean="0"/>
              </a:p>
            </p:txBody>
          </p:sp>
        </p:grpSp>
        <p:grpSp>
          <p:nvGrpSpPr>
            <p:cNvPr id="20" name="Agrupar 38"/>
            <p:cNvGrpSpPr/>
            <p:nvPr/>
          </p:nvGrpSpPr>
          <p:grpSpPr>
            <a:xfrm>
              <a:off x="2702769" y="8234152"/>
              <a:ext cx="7980098" cy="416858"/>
              <a:chOff x="2702769" y="8234152"/>
              <a:chExt cx="7980098" cy="416858"/>
            </a:xfrm>
          </p:grpSpPr>
          <p:sp>
            <p:nvSpPr>
              <p:cNvPr id="27" name="Retângulo 26"/>
              <p:cNvSpPr/>
              <p:nvPr/>
            </p:nvSpPr>
            <p:spPr>
              <a:xfrm>
                <a:off x="2702769" y="8234152"/>
                <a:ext cx="416858" cy="41685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1">
                <a:schemeClr val="accent3"/>
              </a:lnRef>
              <a:fillRef idx="1001">
                <a:schemeClr val="lt1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pt-BR" dirty="0" smtClean="0"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28" name="CaixaDeTexto 27"/>
              <p:cNvSpPr txBox="1"/>
              <p:nvPr/>
            </p:nvSpPr>
            <p:spPr>
              <a:xfrm>
                <a:off x="3141486" y="8348383"/>
                <a:ext cx="7541381" cy="282388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normAutofit fontScale="25000" lnSpcReduction="20000"/>
              </a:bodyPr>
              <a:lstStyle/>
              <a:p>
                <a:r>
                  <a:rPr lang="pt-BR" sz="12000" dirty="0" smtClean="0">
                    <a:solidFill>
                      <a:schemeClr val="tx2"/>
                    </a:solidFill>
                  </a:rPr>
                  <a:t>Servidores efetivos e comissionados (11.967)</a:t>
                </a:r>
                <a:endParaRPr lang="pt-BR" sz="12000" dirty="0">
                  <a:solidFill>
                    <a:schemeClr val="tx2"/>
                  </a:solidFill>
                </a:endParaRPr>
              </a:p>
              <a:p>
                <a:pPr algn="r"/>
                <a:endParaRPr lang="pt-BR" dirty="0" smtClean="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21" name="Agrupar 37"/>
            <p:cNvGrpSpPr/>
            <p:nvPr/>
          </p:nvGrpSpPr>
          <p:grpSpPr>
            <a:xfrm>
              <a:off x="2680908" y="8924435"/>
              <a:ext cx="8326041" cy="416858"/>
              <a:chOff x="2680908" y="8924435"/>
              <a:chExt cx="8326041" cy="416858"/>
            </a:xfrm>
          </p:grpSpPr>
          <p:sp>
            <p:nvSpPr>
              <p:cNvPr id="25" name="Retângulo 24"/>
              <p:cNvSpPr/>
              <p:nvPr/>
            </p:nvSpPr>
            <p:spPr>
              <a:xfrm>
                <a:off x="2680908" y="8924435"/>
                <a:ext cx="416858" cy="416858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1">
                <a:schemeClr val="accent3"/>
              </a:lnRef>
              <a:fillRef idx="1001">
                <a:schemeClr val="lt1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pt-BR" dirty="0" smtClean="0"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26" name="CaixaDeTexto 25"/>
              <p:cNvSpPr txBox="1"/>
              <p:nvPr/>
            </p:nvSpPr>
            <p:spPr>
              <a:xfrm>
                <a:off x="3141488" y="9018427"/>
                <a:ext cx="7865461" cy="302627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normAutofit fontScale="25000" lnSpcReduction="20000"/>
              </a:bodyPr>
              <a:lstStyle/>
              <a:p>
                <a:r>
                  <a:rPr lang="pt-BR" sz="12000" dirty="0" smtClean="0">
                    <a:solidFill>
                      <a:schemeClr val="tx2"/>
                    </a:solidFill>
                  </a:rPr>
                  <a:t>Estagiários de graduação e pós-graduação(4.462)</a:t>
                </a:r>
                <a:endParaRPr lang="pt-BR" sz="12000" dirty="0">
                  <a:solidFill>
                    <a:schemeClr val="tx2"/>
                  </a:solidFill>
                </a:endParaRPr>
              </a:p>
              <a:p>
                <a:pPr algn="r"/>
                <a:endParaRPr lang="pt-BR" dirty="0" smtClean="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22" name="Agrupar 36"/>
            <p:cNvGrpSpPr/>
            <p:nvPr/>
          </p:nvGrpSpPr>
          <p:grpSpPr>
            <a:xfrm>
              <a:off x="2695623" y="9594479"/>
              <a:ext cx="4867926" cy="416858"/>
              <a:chOff x="2659047" y="9594479"/>
              <a:chExt cx="4867926" cy="416858"/>
            </a:xfrm>
          </p:grpSpPr>
          <p:sp>
            <p:nvSpPr>
              <p:cNvPr id="23" name="Retângulo 22"/>
              <p:cNvSpPr/>
              <p:nvPr/>
            </p:nvSpPr>
            <p:spPr>
              <a:xfrm>
                <a:off x="2659047" y="9594479"/>
                <a:ext cx="416858" cy="416858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1">
                <a:schemeClr val="accent3"/>
              </a:lnRef>
              <a:fillRef idx="1001">
                <a:schemeClr val="lt1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pt-BR" dirty="0" smtClean="0"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24" name="CaixaDeTexto 23"/>
              <p:cNvSpPr txBox="1"/>
              <p:nvPr/>
            </p:nvSpPr>
            <p:spPr>
              <a:xfrm>
                <a:off x="3097766" y="9708710"/>
                <a:ext cx="4429207" cy="282388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normAutofit fontScale="25000" lnSpcReduction="20000"/>
              </a:bodyPr>
              <a:lstStyle/>
              <a:p>
                <a:r>
                  <a:rPr lang="pt-BR" sz="12000" dirty="0" smtClean="0">
                    <a:solidFill>
                      <a:schemeClr val="tx2"/>
                    </a:solidFill>
                  </a:rPr>
                  <a:t>Terceirizados (2.700)</a:t>
                </a:r>
                <a:endParaRPr lang="pt-BR" sz="12000" dirty="0">
                  <a:solidFill>
                    <a:schemeClr val="tx2"/>
                  </a:solidFill>
                </a:endParaRPr>
              </a:p>
              <a:p>
                <a:pPr algn="r"/>
                <a:endParaRPr lang="pt-BR" dirty="0" smtClean="0">
                  <a:solidFill>
                    <a:schemeClr val="tx2"/>
                  </a:solidFill>
                </a:endParaRPr>
              </a:p>
            </p:txBody>
          </p:sp>
        </p:grpSp>
      </p:grpSp>
      <p:sp>
        <p:nvSpPr>
          <p:cNvPr id="31" name="CaixaDeTexto 30"/>
          <p:cNvSpPr txBox="1"/>
          <p:nvPr/>
        </p:nvSpPr>
        <p:spPr>
          <a:xfrm>
            <a:off x="11188371" y="11228861"/>
            <a:ext cx="12104916" cy="129949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lnSpcReduction="10000"/>
          </a:bodyPr>
          <a:lstStyle/>
          <a:p>
            <a:r>
              <a:rPr lang="pt-BR" sz="4000" b="1" dirty="0" smtClean="0">
                <a:solidFill>
                  <a:schemeClr val="accent2"/>
                </a:solidFill>
              </a:rPr>
              <a:t>VACÂNCIA DE CARGOS </a:t>
            </a:r>
          </a:p>
          <a:p>
            <a:r>
              <a:rPr lang="pt-BR" sz="4000" dirty="0" smtClean="0">
                <a:solidFill>
                  <a:schemeClr val="accent2"/>
                </a:solidFill>
              </a:rPr>
              <a:t>últimos cinco anos: 1.460 servidores</a:t>
            </a:r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726084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>
          <a:xfrm>
            <a:off x="1651488" y="7168919"/>
            <a:ext cx="4167421" cy="2224462"/>
          </a:xfrm>
        </p:spPr>
        <p:txBody>
          <a:bodyPr/>
          <a:lstStyle/>
          <a:p>
            <a:r>
              <a:rPr lang="pt-BR" sz="4000" dirty="0"/>
              <a:t>9,5% da receita corrente líquida do Estado do Paraná </a:t>
            </a:r>
          </a:p>
          <a:p>
            <a:endParaRPr lang="pt-BR" dirty="0"/>
          </a:p>
        </p:txBody>
      </p:sp>
      <p:sp>
        <p:nvSpPr>
          <p:cNvPr id="10" name="Espaço Reservado para Conteúdo 9"/>
          <p:cNvSpPr>
            <a:spLocks noGrp="1"/>
          </p:cNvSpPr>
          <p:nvPr>
            <p:ph idx="15"/>
          </p:nvPr>
        </p:nvSpPr>
        <p:spPr>
          <a:xfrm>
            <a:off x="1651486" y="5549669"/>
            <a:ext cx="4167423" cy="1280160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TESOURO</a:t>
            </a:r>
            <a:br>
              <a:rPr lang="pt-BR" dirty="0" smtClean="0"/>
            </a:br>
            <a:r>
              <a:rPr lang="pt-BR" dirty="0" smtClean="0"/>
              <a:t>ESTADUAL </a:t>
            </a:r>
            <a:endParaRPr lang="pt-BR" dirty="0"/>
          </a:p>
          <a:p>
            <a:endParaRPr lang="pt-BR" dirty="0"/>
          </a:p>
        </p:txBody>
      </p:sp>
      <p:sp>
        <p:nvSpPr>
          <p:cNvPr id="11" name="Espaço Reservado para Conteúdo 10"/>
          <p:cNvSpPr>
            <a:spLocks noGrp="1"/>
          </p:cNvSpPr>
          <p:nvPr>
            <p:ph idx="18"/>
          </p:nvPr>
        </p:nvSpPr>
        <p:spPr/>
        <p:txBody>
          <a:bodyPr/>
          <a:lstStyle/>
          <a:p>
            <a:r>
              <a:rPr lang="pt-BR" dirty="0"/>
              <a:t>FONTES DE RECEITAS DO TJPR </a:t>
            </a:r>
          </a:p>
          <a:p>
            <a:endParaRPr lang="pt-BR" dirty="0"/>
          </a:p>
        </p:txBody>
      </p:sp>
      <p:sp>
        <p:nvSpPr>
          <p:cNvPr id="9" name="Espaço Reservado para Conteúdo 8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pt-BR" dirty="0"/>
              <a:t>TRÊS PRINCIPAIS</a:t>
            </a:r>
          </a:p>
          <a:p>
            <a:endParaRPr lang="pt-BR" dirty="0"/>
          </a:p>
        </p:txBody>
      </p:sp>
      <p:sp>
        <p:nvSpPr>
          <p:cNvPr id="12" name="Espaço Reservado para Conteúdo 11"/>
          <p:cNvSpPr>
            <a:spLocks noGrp="1"/>
          </p:cNvSpPr>
          <p:nvPr>
            <p:ph idx="19"/>
          </p:nvPr>
        </p:nvSpPr>
        <p:spPr>
          <a:xfrm>
            <a:off x="6380021" y="7175845"/>
            <a:ext cx="9400308" cy="1760336"/>
          </a:xfrm>
        </p:spPr>
        <p:txBody>
          <a:bodyPr/>
          <a:lstStyle/>
          <a:p>
            <a:r>
              <a:rPr lang="pt-BR" sz="4000" dirty="0"/>
              <a:t>Taxas, multas administrativas e parte do </a:t>
            </a:r>
            <a:r>
              <a:rPr lang="pt-BR" sz="4000" i="1" dirty="0"/>
              <a:t>spread</a:t>
            </a:r>
            <a:r>
              <a:rPr lang="pt-BR" sz="4000" dirty="0"/>
              <a:t> bancário</a:t>
            </a:r>
          </a:p>
          <a:p>
            <a:endParaRPr lang="pt-BR" dirty="0"/>
          </a:p>
        </p:txBody>
      </p:sp>
      <p:sp>
        <p:nvSpPr>
          <p:cNvPr id="13" name="Espaço Reservado para Conteúdo 12"/>
          <p:cNvSpPr>
            <a:spLocks noGrp="1"/>
          </p:cNvSpPr>
          <p:nvPr>
            <p:ph idx="20"/>
          </p:nvPr>
        </p:nvSpPr>
        <p:spPr>
          <a:xfrm>
            <a:off x="6380020" y="5556595"/>
            <a:ext cx="9400308" cy="1280160"/>
          </a:xfrm>
        </p:spPr>
        <p:txBody>
          <a:bodyPr>
            <a:normAutofit fontScale="92500" lnSpcReduction="10000"/>
          </a:bodyPr>
          <a:lstStyle/>
          <a:p>
            <a:r>
              <a:rPr lang="pt-BR" dirty="0"/>
              <a:t>FUNDO DE REEQUIPAMENTO DO PODER JUDICIÁRIO – FUNREJUS</a:t>
            </a:r>
          </a:p>
          <a:p>
            <a:endParaRPr lang="pt-BR" dirty="0"/>
          </a:p>
        </p:txBody>
      </p:sp>
      <p:sp>
        <p:nvSpPr>
          <p:cNvPr id="14" name="Espaço Reservado para Conteúdo 13"/>
          <p:cNvSpPr>
            <a:spLocks noGrp="1"/>
          </p:cNvSpPr>
          <p:nvPr>
            <p:ph idx="21"/>
          </p:nvPr>
        </p:nvSpPr>
        <p:spPr>
          <a:xfrm>
            <a:off x="16854055" y="7161989"/>
            <a:ext cx="5832758" cy="2439210"/>
          </a:xfrm>
        </p:spPr>
        <p:txBody>
          <a:bodyPr/>
          <a:lstStyle/>
          <a:p>
            <a:r>
              <a:rPr lang="pt-BR" sz="4000" dirty="0"/>
              <a:t>Custas judiciais das unidades estatizadas e parte do </a:t>
            </a:r>
            <a:r>
              <a:rPr lang="pt-BR" sz="4000" i="1" dirty="0"/>
              <a:t>spread </a:t>
            </a:r>
            <a:r>
              <a:rPr lang="pt-BR" sz="4000" dirty="0"/>
              <a:t>bancário</a:t>
            </a:r>
          </a:p>
          <a:p>
            <a:endParaRPr lang="pt-BR" dirty="0"/>
          </a:p>
        </p:txBody>
      </p:sp>
      <p:sp>
        <p:nvSpPr>
          <p:cNvPr id="15" name="Espaço Reservado para Conteúdo 14"/>
          <p:cNvSpPr>
            <a:spLocks noGrp="1"/>
          </p:cNvSpPr>
          <p:nvPr>
            <p:ph idx="22"/>
          </p:nvPr>
        </p:nvSpPr>
        <p:spPr>
          <a:xfrm>
            <a:off x="16854055" y="5542739"/>
            <a:ext cx="5832758" cy="1280160"/>
          </a:xfrm>
        </p:spPr>
        <p:txBody>
          <a:bodyPr>
            <a:normAutofit fontScale="92500" lnSpcReduction="10000"/>
          </a:bodyPr>
          <a:lstStyle/>
          <a:p>
            <a:r>
              <a:rPr lang="pt-BR" dirty="0"/>
              <a:t>FUNDO DA JUSTIÇA – FUNJUS </a:t>
            </a:r>
          </a:p>
          <a:p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1778924" y="4486332"/>
            <a:ext cx="1005840" cy="1005840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latin typeface="+mj-lt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6535160" y="4486332"/>
            <a:ext cx="1005840" cy="1005840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latin typeface="+mj-lt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16992628" y="4405651"/>
            <a:ext cx="1005840" cy="1005840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latin typeface="+mj-lt"/>
                <a:cs typeface="Arial" panose="020B0604020202020204" pitchFamily="34" charset="0"/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2144484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Espaço Reservado para Imagem 20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7" r="14667"/>
          <a:stretch>
            <a:fillRect/>
          </a:stretch>
        </p:blipFill>
        <p:spPr>
          <a:xfrm>
            <a:off x="17287516" y="2554172"/>
            <a:ext cx="6115666" cy="5770180"/>
          </a:xfrm>
        </p:spPr>
      </p:pic>
      <p:pic>
        <p:nvPicPr>
          <p:cNvPr id="10" name="Espaço Reservado para Imagem 19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7" r="14667"/>
          <a:stretch>
            <a:fillRect/>
          </a:stretch>
        </p:blipFill>
        <p:spPr>
          <a:xfrm>
            <a:off x="10791090" y="2554172"/>
            <a:ext cx="6115666" cy="5770180"/>
          </a:xfrm>
        </p:spPr>
      </p:pic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6600" dirty="0"/>
              <a:t>DESPESAS </a:t>
            </a:r>
            <a:br>
              <a:rPr lang="pt-BR" sz="6600" dirty="0"/>
            </a:br>
            <a:r>
              <a:rPr lang="pt-BR" sz="6600" dirty="0"/>
              <a:t>DO TJPR 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6"/>
          </p:nvPr>
        </p:nvSpPr>
        <p:spPr>
          <a:xfrm>
            <a:off x="10791092" y="9550042"/>
            <a:ext cx="6312343" cy="2524193"/>
          </a:xfrm>
        </p:spPr>
        <p:txBody>
          <a:bodyPr>
            <a:normAutofit lnSpcReduction="10000"/>
          </a:bodyPr>
          <a:lstStyle/>
          <a:p>
            <a:r>
              <a:rPr lang="pt-BR" sz="4000" dirty="0">
                <a:solidFill>
                  <a:schemeClr val="accent2"/>
                </a:solidFill>
              </a:rPr>
              <a:t>Receitas decorrentes do TESOURO e com parte do valor do FUNJUS (unidades estatizadas de primeiro grau)</a:t>
            </a:r>
          </a:p>
          <a:p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7"/>
          </p:nvPr>
        </p:nvSpPr>
        <p:spPr>
          <a:xfrm>
            <a:off x="10791090" y="8780074"/>
            <a:ext cx="6115667" cy="597897"/>
          </a:xfrm>
        </p:spPr>
        <p:txBody>
          <a:bodyPr/>
          <a:lstStyle/>
          <a:p>
            <a:r>
              <a:rPr lang="pt-BR" dirty="0"/>
              <a:t>DE PESSOAL </a:t>
            </a:r>
          </a:p>
          <a:p>
            <a:endParaRPr lang="pt-BR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idx="18"/>
          </p:nvPr>
        </p:nvSpPr>
        <p:spPr>
          <a:xfrm>
            <a:off x="17287515" y="9570076"/>
            <a:ext cx="6213411" cy="1836446"/>
          </a:xfrm>
        </p:spPr>
        <p:txBody>
          <a:bodyPr/>
          <a:lstStyle/>
          <a:p>
            <a:r>
              <a:rPr lang="pt-BR" sz="4000" dirty="0">
                <a:solidFill>
                  <a:schemeClr val="accent2"/>
                </a:solidFill>
              </a:rPr>
              <a:t>Receitas decorrentes do FUNREJUS</a:t>
            </a:r>
          </a:p>
          <a:p>
            <a:endParaRPr lang="pt-BR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idx="19"/>
          </p:nvPr>
        </p:nvSpPr>
        <p:spPr>
          <a:xfrm>
            <a:off x="17287516" y="8783153"/>
            <a:ext cx="6213411" cy="597897"/>
          </a:xfrm>
        </p:spPr>
        <p:txBody>
          <a:bodyPr/>
          <a:lstStyle/>
          <a:p>
            <a:r>
              <a:rPr lang="pt-BR" dirty="0"/>
              <a:t>DE CUSTEIO </a:t>
            </a:r>
          </a:p>
          <a:p>
            <a:endParaRPr lang="pt-BR" dirty="0"/>
          </a:p>
        </p:txBody>
      </p:sp>
      <p:sp>
        <p:nvSpPr>
          <p:cNvPr id="9" name="Espaço Reservado para Conteúdo 8"/>
          <p:cNvSpPr>
            <a:spLocks noGrp="1"/>
          </p:cNvSpPr>
          <p:nvPr>
            <p:ph idx="20"/>
          </p:nvPr>
        </p:nvSpPr>
        <p:spPr/>
        <p:txBody>
          <a:bodyPr/>
          <a:lstStyle/>
          <a:p>
            <a:r>
              <a:rPr lang="pt-BR" dirty="0"/>
              <a:t>DOIS GRANDES GRUPOS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40599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idx="16"/>
          </p:nvPr>
        </p:nvSpPr>
        <p:spPr>
          <a:xfrm>
            <a:off x="1784352" y="10488672"/>
            <a:ext cx="8253265" cy="1836446"/>
          </a:xfrm>
        </p:spPr>
        <p:txBody>
          <a:bodyPr/>
          <a:lstStyle/>
          <a:p>
            <a:r>
              <a:rPr lang="pt-BR" sz="4000" b="1" dirty="0" smtClean="0"/>
              <a:t>x,99</a:t>
            </a:r>
            <a:r>
              <a:rPr lang="pt-BR" sz="4000" b="1" dirty="0"/>
              <a:t>%:</a:t>
            </a:r>
            <a:r>
              <a:rPr lang="pt-BR" sz="4000" dirty="0"/>
              <a:t> próximo do </a:t>
            </a:r>
            <a:r>
              <a:rPr lang="pt-BR" sz="4000" b="1" dirty="0"/>
              <a:t>limite de alerta</a:t>
            </a:r>
          </a:p>
          <a:p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pt-BR" dirty="0"/>
              <a:t>ATUALMENTE</a:t>
            </a:r>
          </a:p>
        </p:txBody>
      </p:sp>
      <p:sp>
        <p:nvSpPr>
          <p:cNvPr id="8" name="Espaço Reservado para Conteúdo 7"/>
          <p:cNvSpPr>
            <a:spLocks noGrp="1"/>
          </p:cNvSpPr>
          <p:nvPr>
            <p:ph idx="20"/>
          </p:nvPr>
        </p:nvSpPr>
        <p:spPr>
          <a:xfrm>
            <a:off x="1675963" y="1344884"/>
            <a:ext cx="22389382" cy="922067"/>
          </a:xfrm>
        </p:spPr>
        <p:txBody>
          <a:bodyPr/>
          <a:lstStyle/>
          <a:p>
            <a:r>
              <a:rPr lang="pt-BR" dirty="0"/>
              <a:t>LEI DE RESPONSABILIDADE FISCAL</a:t>
            </a:r>
          </a:p>
          <a:p>
            <a:endParaRPr lang="pt-BR" dirty="0"/>
          </a:p>
        </p:txBody>
      </p:sp>
      <p:sp>
        <p:nvSpPr>
          <p:cNvPr id="9" name="Espaço Reservado para Conteúdo 8"/>
          <p:cNvSpPr>
            <a:spLocks noGrp="1"/>
          </p:cNvSpPr>
          <p:nvPr>
            <p:ph idx="21"/>
          </p:nvPr>
        </p:nvSpPr>
        <p:spPr/>
        <p:txBody>
          <a:bodyPr/>
          <a:lstStyle/>
          <a:p>
            <a:r>
              <a:rPr lang="pt-BR" dirty="0"/>
              <a:t>LIMITES DE GASTOS. DESPESAS PERMANENTES COM PESSOAL.</a:t>
            </a:r>
          </a:p>
          <a:p>
            <a:endParaRPr lang="pt-BR" dirty="0"/>
          </a:p>
        </p:txBody>
      </p:sp>
      <p:sp>
        <p:nvSpPr>
          <p:cNvPr id="11" name="Espaço Reservado para Conteúdo 3"/>
          <p:cNvSpPr txBox="1">
            <a:spLocks/>
          </p:cNvSpPr>
          <p:nvPr/>
        </p:nvSpPr>
        <p:spPr>
          <a:xfrm>
            <a:off x="1784353" y="4741158"/>
            <a:ext cx="3625847" cy="2631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1828343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8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914171" indent="0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343" indent="0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514" indent="0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3656685" indent="0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599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500" dirty="0" smtClean="0"/>
              <a:t>da receita corrente líquida do Estado </a:t>
            </a:r>
            <a:r>
              <a:rPr lang="pt-BR" sz="3500" b="1" dirty="0" smtClean="0">
                <a:solidFill>
                  <a:schemeClr val="accent3"/>
                </a:solidFill>
              </a:rPr>
              <a:t>(limite de alerta)</a:t>
            </a:r>
            <a:endParaRPr lang="pt-BR" sz="3500" b="1" dirty="0">
              <a:solidFill>
                <a:schemeClr val="accent3"/>
              </a:solidFill>
            </a:endParaRPr>
          </a:p>
        </p:txBody>
      </p:sp>
      <p:sp>
        <p:nvSpPr>
          <p:cNvPr id="12" name="Espaço Reservado para Conteúdo 4"/>
          <p:cNvSpPr txBox="1">
            <a:spLocks/>
          </p:cNvSpPr>
          <p:nvPr/>
        </p:nvSpPr>
        <p:spPr>
          <a:xfrm>
            <a:off x="1784351" y="3971190"/>
            <a:ext cx="3625850" cy="5978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1828343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500" b="1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914171" indent="0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343" indent="0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514" indent="0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685" indent="0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599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>
                <a:solidFill>
                  <a:schemeClr val="accent3"/>
                </a:solidFill>
              </a:rPr>
              <a:t>x,4 </a:t>
            </a:r>
            <a:r>
              <a:rPr lang="pt-BR" dirty="0" smtClean="0">
                <a:solidFill>
                  <a:schemeClr val="accent3"/>
                </a:solidFill>
              </a:rPr>
              <a:t>%</a:t>
            </a:r>
            <a:endParaRPr lang="pt-BR" dirty="0">
              <a:solidFill>
                <a:schemeClr val="accent3"/>
              </a:solidFill>
            </a:endParaRPr>
          </a:p>
        </p:txBody>
      </p:sp>
      <p:sp>
        <p:nvSpPr>
          <p:cNvPr id="13" name="Espaço Reservado para Conteúdo 3"/>
          <p:cNvSpPr txBox="1">
            <a:spLocks/>
          </p:cNvSpPr>
          <p:nvPr/>
        </p:nvSpPr>
        <p:spPr>
          <a:xfrm>
            <a:off x="6184075" y="4741158"/>
            <a:ext cx="3625847" cy="38626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1828343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171" indent="0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343" indent="0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514" indent="0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3656685" indent="0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599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t-BR" dirty="0">
                <a:solidFill>
                  <a:schemeClr val="accent2"/>
                </a:solidFill>
              </a:rPr>
              <a:t>da receita corrente líquida do Estado </a:t>
            </a:r>
            <a:r>
              <a:rPr lang="pt-BR" b="1" dirty="0" smtClean="0">
                <a:solidFill>
                  <a:schemeClr val="accent1"/>
                </a:solidFill>
              </a:rPr>
              <a:t>(</a:t>
            </a:r>
            <a:r>
              <a:rPr lang="pt-BR" b="1" dirty="0">
                <a:solidFill>
                  <a:schemeClr val="accent1"/>
                </a:solidFill>
              </a:rPr>
              <a:t>limite prudencial – alerta vermelho)</a:t>
            </a:r>
          </a:p>
        </p:txBody>
      </p:sp>
      <p:sp>
        <p:nvSpPr>
          <p:cNvPr id="14" name="Espaço Reservado para Conteúdo 4"/>
          <p:cNvSpPr txBox="1">
            <a:spLocks/>
          </p:cNvSpPr>
          <p:nvPr/>
        </p:nvSpPr>
        <p:spPr>
          <a:xfrm>
            <a:off x="6203951" y="3971190"/>
            <a:ext cx="3625850" cy="5978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1828343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 b="1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914171" indent="0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343" indent="0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514" indent="0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685" indent="0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599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500" dirty="0" smtClean="0">
                <a:solidFill>
                  <a:schemeClr val="accent1"/>
                </a:solidFill>
              </a:rPr>
              <a:t>x,7 </a:t>
            </a:r>
            <a:r>
              <a:rPr lang="pt-BR" sz="4500" dirty="0" smtClean="0">
                <a:solidFill>
                  <a:schemeClr val="accent1"/>
                </a:solidFill>
              </a:rPr>
              <a:t>%</a:t>
            </a:r>
            <a:endParaRPr lang="pt-BR" sz="4500" dirty="0">
              <a:solidFill>
                <a:schemeClr val="accent1"/>
              </a:solidFill>
            </a:endParaRPr>
          </a:p>
        </p:txBody>
      </p:sp>
      <p:sp>
        <p:nvSpPr>
          <p:cNvPr id="15" name="Espaço Reservado para Conteúdo 3"/>
          <p:cNvSpPr txBox="1">
            <a:spLocks/>
          </p:cNvSpPr>
          <p:nvPr/>
        </p:nvSpPr>
        <p:spPr>
          <a:xfrm>
            <a:off x="10623552" y="4741158"/>
            <a:ext cx="4864097" cy="35458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1828343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171" indent="0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343" indent="0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514" indent="0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3656685" indent="0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599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t-BR" dirty="0">
                <a:solidFill>
                  <a:schemeClr val="accent2"/>
                </a:solidFill>
              </a:rPr>
              <a:t>da receita corrente líquida do Estado </a:t>
            </a:r>
            <a:r>
              <a:rPr lang="pt-BR" b="1" dirty="0"/>
              <a:t>(a partir desse percentual, necessidade de corte de despesa de pessoal)</a:t>
            </a:r>
            <a:endParaRPr lang="pt-BR" b="1" dirty="0">
              <a:solidFill>
                <a:schemeClr val="accent1"/>
              </a:solidFill>
            </a:endParaRPr>
          </a:p>
        </p:txBody>
      </p:sp>
      <p:sp>
        <p:nvSpPr>
          <p:cNvPr id="16" name="Espaço Reservado para Conteúdo 4"/>
          <p:cNvSpPr txBox="1">
            <a:spLocks/>
          </p:cNvSpPr>
          <p:nvPr/>
        </p:nvSpPr>
        <p:spPr>
          <a:xfrm>
            <a:off x="10623551" y="3971190"/>
            <a:ext cx="3625850" cy="5978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1828343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 b="1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914171" indent="0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343" indent="0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514" indent="0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685" indent="0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599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500" dirty="0">
                <a:solidFill>
                  <a:schemeClr val="tx1"/>
                </a:solidFill>
              </a:rPr>
              <a:t>x</a:t>
            </a:r>
            <a:r>
              <a:rPr lang="pt-BR" sz="4500" dirty="0" smtClean="0">
                <a:solidFill>
                  <a:schemeClr val="tx1"/>
                </a:solidFill>
              </a:rPr>
              <a:t>,0 </a:t>
            </a:r>
            <a:r>
              <a:rPr lang="pt-BR" sz="4500" dirty="0" smtClean="0">
                <a:solidFill>
                  <a:schemeClr val="tx1"/>
                </a:solidFill>
              </a:rPr>
              <a:t>%</a:t>
            </a:r>
            <a:endParaRPr lang="pt-BR" sz="4500" dirty="0">
              <a:solidFill>
                <a:schemeClr val="tx1"/>
              </a:solidFill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16916400" y="3600450"/>
            <a:ext cx="7461250" cy="5791200"/>
            <a:chOff x="16916400" y="3600450"/>
            <a:chExt cx="7461250" cy="5791200"/>
          </a:xfrm>
        </p:grpSpPr>
        <p:sp>
          <p:nvSpPr>
            <p:cNvPr id="18" name="Retângulo 17"/>
            <p:cNvSpPr/>
            <p:nvPr/>
          </p:nvSpPr>
          <p:spPr>
            <a:xfrm>
              <a:off x="16916400" y="3600450"/>
              <a:ext cx="7461250" cy="57912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 smtClean="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9" name="Espaço Reservado para Conteúdo 6"/>
            <p:cNvSpPr txBox="1">
              <a:spLocks/>
            </p:cNvSpPr>
            <p:nvPr/>
          </p:nvSpPr>
          <p:spPr>
            <a:xfrm>
              <a:off x="17278350" y="4018080"/>
              <a:ext cx="6511290" cy="72307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marR="0" indent="0" algn="l" defTabSz="1828343" rtl="0" eaLnBrk="1" fontAlgn="auto" latinLnBrk="0" hangingPunct="1">
                <a:lnSpc>
                  <a:spcPct val="90000"/>
                </a:lnSpc>
                <a:spcBef>
                  <a:spcPts val="2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4000" b="1" kern="1200">
                  <a:solidFill>
                    <a:schemeClr val="accent2"/>
                  </a:solidFill>
                  <a:latin typeface="+mj-lt"/>
                  <a:ea typeface="+mn-ea"/>
                  <a:cs typeface="+mn-cs"/>
                </a:defRPr>
              </a:lvl1pPr>
              <a:lvl2pPr marL="914171" indent="0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343" indent="0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14" indent="0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685" indent="0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599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5027943" indent="-457086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942114" indent="-457086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856286" indent="-457086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770457" indent="-457086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4500" dirty="0" smtClean="0">
                  <a:solidFill>
                    <a:schemeClr val="bg1"/>
                  </a:solidFill>
                </a:rPr>
                <a:t>PROBLEMA</a:t>
              </a:r>
              <a:endParaRPr lang="pt-BR" sz="4500" dirty="0">
                <a:solidFill>
                  <a:schemeClr val="bg1"/>
                </a:solidFill>
              </a:endParaRPr>
            </a:p>
          </p:txBody>
        </p:sp>
        <p:sp>
          <p:nvSpPr>
            <p:cNvPr id="20" name="Espaço Reservado para Conteúdo 5"/>
            <p:cNvSpPr txBox="1">
              <a:spLocks/>
            </p:cNvSpPr>
            <p:nvPr/>
          </p:nvSpPr>
          <p:spPr>
            <a:xfrm>
              <a:off x="17278350" y="5033606"/>
              <a:ext cx="6305550" cy="357025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marR="0" indent="0" algn="l" defTabSz="1828343" rtl="0" eaLnBrk="1" fontAlgn="auto" latinLnBrk="0" hangingPunct="1">
                <a:lnSpc>
                  <a:spcPct val="90000"/>
                </a:lnSpc>
                <a:spcBef>
                  <a:spcPts val="2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35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171" indent="0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343" indent="0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14" indent="0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0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3656685" indent="0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599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5027943" indent="-457086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942114" indent="-457086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856286" indent="-457086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770457" indent="-457086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pt-BR" sz="4000" dirty="0" smtClean="0">
                  <a:solidFill>
                    <a:schemeClr val="bg1"/>
                  </a:solidFill>
                </a:rPr>
                <a:t>Poder </a:t>
              </a:r>
              <a:r>
                <a:rPr lang="pt-BR" sz="4000" dirty="0">
                  <a:solidFill>
                    <a:schemeClr val="bg1"/>
                  </a:solidFill>
                </a:rPr>
                <a:t>Judiciário é </a:t>
              </a:r>
              <a:r>
                <a:rPr lang="pt-BR" sz="4000" dirty="0" smtClean="0">
                  <a:solidFill>
                    <a:schemeClr val="bg1"/>
                  </a:solidFill>
                </a:rPr>
                <a:t>tipicamente prestador </a:t>
              </a:r>
              <a:r>
                <a:rPr lang="pt-BR" sz="4000" dirty="0">
                  <a:solidFill>
                    <a:schemeClr val="bg1"/>
                  </a:solidFill>
                </a:rPr>
                <a:t>de </a:t>
              </a:r>
              <a:r>
                <a:rPr lang="pt-BR" sz="4000" dirty="0" smtClean="0">
                  <a:solidFill>
                    <a:schemeClr val="bg1"/>
                  </a:solidFill>
                </a:rPr>
                <a:t>serviço. </a:t>
              </a:r>
              <a:r>
                <a:rPr lang="pt-BR" sz="4000" dirty="0">
                  <a:solidFill>
                    <a:schemeClr val="bg1"/>
                  </a:solidFill>
                </a:rPr>
                <a:t>P</a:t>
              </a:r>
              <a:r>
                <a:rPr lang="pt-BR" sz="4000" dirty="0" smtClean="0">
                  <a:solidFill>
                    <a:schemeClr val="bg1"/>
                  </a:solidFill>
                </a:rPr>
                <a:t>ara </a:t>
              </a:r>
              <a:r>
                <a:rPr lang="pt-BR" sz="4000" dirty="0">
                  <a:solidFill>
                    <a:schemeClr val="bg1"/>
                  </a:solidFill>
                </a:rPr>
                <a:t>a prestação jurisdicional segura e efetiva, depende </a:t>
              </a:r>
              <a:r>
                <a:rPr lang="pt-BR" sz="4000" dirty="0" smtClean="0">
                  <a:solidFill>
                    <a:schemeClr val="bg1"/>
                  </a:solidFill>
                </a:rPr>
                <a:t>do </a:t>
              </a:r>
              <a:r>
                <a:rPr lang="pt-BR" sz="4000" dirty="0">
                  <a:solidFill>
                    <a:schemeClr val="bg1"/>
                  </a:solidFill>
                </a:rPr>
                <a:t>trabalho de magistrados e servidores.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954702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JPR">
      <a:dk1>
        <a:srgbClr val="123141"/>
      </a:dk1>
      <a:lt1>
        <a:srgbClr val="FFFFFF"/>
      </a:lt1>
      <a:dk2>
        <a:srgbClr val="2B2C2B"/>
      </a:dk2>
      <a:lt2>
        <a:srgbClr val="FFFFFF"/>
      </a:lt2>
      <a:accent1>
        <a:srgbClr val="128588"/>
      </a:accent1>
      <a:accent2>
        <a:srgbClr val="123141"/>
      </a:accent2>
      <a:accent3>
        <a:srgbClr val="4BAE9A"/>
      </a:accent3>
      <a:accent4>
        <a:srgbClr val="EB553B"/>
      </a:accent4>
      <a:accent5>
        <a:srgbClr val="EEB134"/>
      </a:accent5>
      <a:accent6>
        <a:srgbClr val="000000"/>
      </a:accent6>
      <a:hlink>
        <a:srgbClr val="1E9272"/>
      </a:hlink>
      <a:folHlink>
        <a:srgbClr val="EEB134"/>
      </a:folHlink>
    </a:clrScheme>
    <a:fontScheme name="Personalizada 1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dirty="0" smtClean="0">
            <a:latin typeface="+mj-lt"/>
            <a:cs typeface="Arial" panose="020B0604020202020204" pitchFamily="34" charset="0"/>
          </a:defRPr>
        </a:defPPr>
      </a:lstStyle>
      <a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a:style>
    </a:spDef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Modelo Apresentação PPT" id="{2A5A245B-EDAE-4CE1-8015-9EAB98AA7D89}" vid="{BE369264-0876-4944-8D03-96B0006E39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9C3AA4BC1B07942921F198835FACCB0" ma:contentTypeVersion="13" ma:contentTypeDescription="Crie um novo documento." ma:contentTypeScope="" ma:versionID="ac1a40f64b103efe133a5c6f40da92ff">
  <xsd:schema xmlns:xsd="http://www.w3.org/2001/XMLSchema" xmlns:xs="http://www.w3.org/2001/XMLSchema" xmlns:p="http://schemas.microsoft.com/office/2006/metadata/properties" xmlns:ns2="c5de69b1-1321-447d-bc51-23b77128ddea" xmlns:ns3="633b1016-e526-4751-a4fb-45b491592779" targetNamespace="http://schemas.microsoft.com/office/2006/metadata/properties" ma:root="true" ma:fieldsID="ad0d1d916af6bbf637469c418f983ee9" ns2:_="" ns3:_="">
    <xsd:import namespace="c5de69b1-1321-447d-bc51-23b77128ddea"/>
    <xsd:import namespace="633b1016-e526-4751-a4fb-45b49159277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de69b1-1321-447d-bc51-23b77128dd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3b1016-e526-4751-a4fb-45b49159277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D6C7EFC-0D89-4206-A8B2-CA563F96F9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de69b1-1321-447d-bc51-23b77128ddea"/>
    <ds:schemaRef ds:uri="633b1016-e526-4751-a4fb-45b49159277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B3DEBF7-5838-42F8-98F8-4EC23D80008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0A48773-A668-4283-AF46-619D49B0E25B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c5de69b1-1321-447d-bc51-23b77128ddea"/>
    <ds:schemaRef ds:uri="http://purl.org/dc/terms/"/>
    <ds:schemaRef ds:uri="http://schemas.openxmlformats.org/package/2006/metadata/core-properties"/>
    <ds:schemaRef ds:uri="633b1016-e526-4751-a4fb-45b491592779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Modelo de Apresentação PPT TJPR 03-2021</Template>
  <TotalTime>3</TotalTime>
  <Words>1835</Words>
  <Application>Microsoft Office PowerPoint</Application>
  <PresentationFormat>Personalizar</PresentationFormat>
  <Paragraphs>205</Paragraphs>
  <Slides>27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5" baseType="lpstr">
      <vt:lpstr>Arial</vt:lpstr>
      <vt:lpstr>Calibri</vt:lpstr>
      <vt:lpstr>Courier New</vt:lpstr>
      <vt:lpstr>Montserrat</vt:lpstr>
      <vt:lpstr>Montserrat Light</vt:lpstr>
      <vt:lpstr>Roboto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/>
  <dc:creator>Pablo Tavares</dc:creator>
  <cp:keywords/>
  <dc:description/>
  <cp:lastModifiedBy>Pablo Tavares</cp:lastModifiedBy>
  <cp:revision>1</cp:revision>
  <cp:lastPrinted>2019-10-29T22:32:30Z</cp:lastPrinted>
  <dcterms:created xsi:type="dcterms:W3CDTF">2021-07-19T20:36:24Z</dcterms:created>
  <dcterms:modified xsi:type="dcterms:W3CDTF">2021-07-19T20:40:09Z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0x010100E9C3AA4BC1B07942921F198835FACCB0</vt:lpwstr>
  </property>
</Properties>
</file>