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4415" r:id="rId2"/>
  </p:sldMasterIdLst>
  <p:notesMasterIdLst>
    <p:notesMasterId r:id="rId72"/>
  </p:notesMasterIdLst>
  <p:handoutMasterIdLst>
    <p:handoutMasterId r:id="rId73"/>
  </p:handoutMasterIdLst>
  <p:sldIdLst>
    <p:sldId id="1079" r:id="rId3"/>
    <p:sldId id="413" r:id="rId4"/>
    <p:sldId id="1171" r:id="rId5"/>
    <p:sldId id="1189" r:id="rId6"/>
    <p:sldId id="1190" r:id="rId7"/>
    <p:sldId id="1191" r:id="rId8"/>
    <p:sldId id="1192" r:id="rId9"/>
    <p:sldId id="1193" r:id="rId10"/>
    <p:sldId id="1194" r:id="rId11"/>
    <p:sldId id="1195" r:id="rId12"/>
    <p:sldId id="1097" r:id="rId13"/>
    <p:sldId id="1098" r:id="rId14"/>
    <p:sldId id="1099" r:id="rId15"/>
    <p:sldId id="1165" r:id="rId16"/>
    <p:sldId id="1164" r:id="rId17"/>
    <p:sldId id="1147" r:id="rId18"/>
    <p:sldId id="1114" r:id="rId19"/>
    <p:sldId id="1206" r:id="rId20"/>
    <p:sldId id="1115" r:id="rId21"/>
    <p:sldId id="1142" r:id="rId22"/>
    <p:sldId id="1116" r:id="rId23"/>
    <p:sldId id="1117" r:id="rId24"/>
    <p:sldId id="1156" r:id="rId25"/>
    <p:sldId id="1199" r:id="rId26"/>
    <p:sldId id="1119" r:id="rId27"/>
    <p:sldId id="1121" r:id="rId28"/>
    <p:sldId id="1120" r:id="rId29"/>
    <p:sldId id="1123" r:id="rId30"/>
    <p:sldId id="1166" r:id="rId31"/>
    <p:sldId id="1167" r:id="rId32"/>
    <p:sldId id="1168" r:id="rId33"/>
    <p:sldId id="1155" r:id="rId34"/>
    <p:sldId id="1143" r:id="rId35"/>
    <p:sldId id="1122" r:id="rId36"/>
    <p:sldId id="1200" r:id="rId37"/>
    <p:sldId id="1158" r:id="rId38"/>
    <p:sldId id="1175" r:id="rId39"/>
    <p:sldId id="1127" r:id="rId40"/>
    <p:sldId id="1126" r:id="rId41"/>
    <p:sldId id="1187" r:id="rId42"/>
    <p:sldId id="1188" r:id="rId43"/>
    <p:sldId id="1129" r:id="rId44"/>
    <p:sldId id="1163" r:id="rId45"/>
    <p:sldId id="1207" r:id="rId46"/>
    <p:sldId id="1205" r:id="rId47"/>
    <p:sldId id="1201" r:id="rId48"/>
    <p:sldId id="1179" r:id="rId49"/>
    <p:sldId id="1130" r:id="rId50"/>
    <p:sldId id="1208" r:id="rId51"/>
    <p:sldId id="1202" r:id="rId52"/>
    <p:sldId id="1144" r:id="rId53"/>
    <p:sldId id="1133" r:id="rId54"/>
    <p:sldId id="1209" r:id="rId55"/>
    <p:sldId id="1203" r:id="rId56"/>
    <p:sldId id="1157" r:id="rId57"/>
    <p:sldId id="1137" r:id="rId58"/>
    <p:sldId id="1107" r:id="rId59"/>
    <p:sldId id="1152" r:id="rId60"/>
    <p:sldId id="1185" r:id="rId61"/>
    <p:sldId id="1183" r:id="rId62"/>
    <p:sldId id="1212" r:id="rId63"/>
    <p:sldId id="1111" r:id="rId64"/>
    <p:sldId id="1149" r:id="rId65"/>
    <p:sldId id="1151" r:id="rId66"/>
    <p:sldId id="1210" r:id="rId67"/>
    <p:sldId id="1211" r:id="rId68"/>
    <p:sldId id="1169" r:id="rId69"/>
    <p:sldId id="1196" r:id="rId70"/>
    <p:sldId id="1141" r:id="rId71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  <a:srgbClr val="CC0000"/>
    <a:srgbClr val="66FFFF"/>
    <a:srgbClr val="009DD9"/>
    <a:srgbClr val="00518E"/>
    <a:srgbClr val="0000FF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194" autoAdjust="0"/>
  </p:normalViewPr>
  <p:slideViewPr>
    <p:cSldViewPr>
      <p:cViewPr varScale="1">
        <p:scale>
          <a:sx n="115" d="100"/>
          <a:sy n="115" d="100"/>
        </p:scale>
        <p:origin x="12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CFF82-54F8-43DD-8173-773DFA301BA8}" type="doc">
      <dgm:prSet loTypeId="urn:microsoft.com/office/officeart/2005/8/layout/cycle5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49AFED2-F928-497B-A8A8-6825105899EE}">
      <dgm:prSet phldrT="[Texto]" custT="1"/>
      <dgm:spPr>
        <a:solidFill>
          <a:srgbClr val="CC3300"/>
        </a:solidFill>
      </dgm:spPr>
      <dgm:t>
        <a:bodyPr/>
        <a:lstStyle/>
        <a:p>
          <a:r>
            <a:rPr lang="pt-BR" sz="1600" b="1" dirty="0" smtClean="0"/>
            <a:t>Identificar</a:t>
          </a:r>
          <a:endParaRPr lang="pt-BR" sz="1600" b="1" dirty="0"/>
        </a:p>
      </dgm:t>
    </dgm:pt>
    <dgm:pt modelId="{ACB0EF4B-8531-4660-8275-207C3314EFFA}" type="parTrans" cxnId="{1F164BBC-1512-4A60-9A09-FF393A61D6B3}">
      <dgm:prSet/>
      <dgm:spPr/>
      <dgm:t>
        <a:bodyPr/>
        <a:lstStyle/>
        <a:p>
          <a:endParaRPr lang="pt-BR"/>
        </a:p>
      </dgm:t>
    </dgm:pt>
    <dgm:pt modelId="{9E098761-52CB-48C1-A324-BBEA7D04E3FF}" type="sibTrans" cxnId="{1F164BBC-1512-4A60-9A09-FF393A61D6B3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BC1D3A6B-A41F-48E3-BB6A-1E44A06E79B0}">
      <dgm:prSet phldrT="[Texto]" custT="1"/>
      <dgm:spPr>
        <a:solidFill>
          <a:srgbClr val="FF6600"/>
        </a:solidFill>
      </dgm:spPr>
      <dgm:t>
        <a:bodyPr/>
        <a:lstStyle/>
        <a:p>
          <a:r>
            <a:rPr lang="pt-BR" sz="1600" b="1" dirty="0" smtClean="0"/>
            <a:t>Analisar</a:t>
          </a:r>
          <a:endParaRPr lang="pt-BR" sz="1600" b="1" dirty="0"/>
        </a:p>
      </dgm:t>
    </dgm:pt>
    <dgm:pt modelId="{68A1516C-6DC4-408D-8FA1-215E14904FC8}" type="parTrans" cxnId="{5C3DA1B1-345A-4E16-B10C-FF41CDD4E78C}">
      <dgm:prSet/>
      <dgm:spPr/>
      <dgm:t>
        <a:bodyPr/>
        <a:lstStyle/>
        <a:p>
          <a:endParaRPr lang="pt-BR"/>
        </a:p>
      </dgm:t>
    </dgm:pt>
    <dgm:pt modelId="{DF37248D-3300-4E58-8EF1-86208DAE4957}" type="sibTrans" cxnId="{5C3DA1B1-345A-4E16-B10C-FF41CDD4E78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4BEB9243-EE78-4B2A-A080-E8C609222296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600" b="1" dirty="0" smtClean="0"/>
            <a:t>Avaliar</a:t>
          </a:r>
          <a:endParaRPr lang="pt-BR" sz="1600" b="1" dirty="0"/>
        </a:p>
      </dgm:t>
    </dgm:pt>
    <dgm:pt modelId="{216E89AC-3476-4857-A434-A16B39F38E70}" type="parTrans" cxnId="{FD25C21B-60EB-4E2D-9738-92DBDA1D8815}">
      <dgm:prSet/>
      <dgm:spPr/>
      <dgm:t>
        <a:bodyPr/>
        <a:lstStyle/>
        <a:p>
          <a:endParaRPr lang="pt-BR"/>
        </a:p>
      </dgm:t>
    </dgm:pt>
    <dgm:pt modelId="{030215AD-B60A-4A92-9A93-4978D650314C}" type="sibTrans" cxnId="{FD25C21B-60EB-4E2D-9738-92DBDA1D8815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39AB826-B889-4747-96E9-4C64BAF5AC95}">
      <dgm:prSet phldrT="[Texto]" custT="1"/>
      <dgm:spPr>
        <a:solidFill>
          <a:srgbClr val="0000FF"/>
        </a:solidFill>
      </dgm:spPr>
      <dgm:t>
        <a:bodyPr/>
        <a:lstStyle/>
        <a:p>
          <a:r>
            <a:rPr lang="pt-BR" sz="1600" b="1" dirty="0" smtClean="0"/>
            <a:t>Tratar</a:t>
          </a:r>
          <a:endParaRPr lang="pt-BR" sz="1600" b="1" dirty="0"/>
        </a:p>
      </dgm:t>
    </dgm:pt>
    <dgm:pt modelId="{DB919A6D-9BE4-456F-A152-3D42BF96272C}" type="parTrans" cxnId="{9E54B27A-2421-4EF7-96B2-DC3FBC879CD1}">
      <dgm:prSet/>
      <dgm:spPr/>
      <dgm:t>
        <a:bodyPr/>
        <a:lstStyle/>
        <a:p>
          <a:endParaRPr lang="pt-BR"/>
        </a:p>
      </dgm:t>
    </dgm:pt>
    <dgm:pt modelId="{C8864426-57DA-4B81-9261-A5303245050E}" type="sibTrans" cxnId="{9E54B27A-2421-4EF7-96B2-DC3FBC879CD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0C616AA4-EFD1-4812-B2F9-DB731977B73A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600" b="1" dirty="0" smtClean="0"/>
            <a:t>Monitorar</a:t>
          </a:r>
          <a:endParaRPr lang="pt-BR" sz="1600" b="1" dirty="0"/>
        </a:p>
      </dgm:t>
    </dgm:pt>
    <dgm:pt modelId="{CE1729B8-5A97-4846-872F-9571CB9C0A09}" type="parTrans" cxnId="{DD7474C2-3962-4839-A4A4-D97315AA5D92}">
      <dgm:prSet/>
      <dgm:spPr/>
      <dgm:t>
        <a:bodyPr/>
        <a:lstStyle/>
        <a:p>
          <a:endParaRPr lang="pt-BR"/>
        </a:p>
      </dgm:t>
    </dgm:pt>
    <dgm:pt modelId="{B8CF2217-D26E-4CA3-86E7-829B9BD531DA}" type="sibTrans" cxnId="{DD7474C2-3962-4839-A4A4-D97315AA5D9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F6DEE56-8677-4C6B-9760-1D95614802EE}" type="pres">
      <dgm:prSet presAssocID="{912CFF82-54F8-43DD-8173-773DFA301B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B3F641-7EA9-4939-9130-D591C2A0228D}" type="pres">
      <dgm:prSet presAssocID="{A49AFED2-F928-497B-A8A8-6825105899EE}" presName="node" presStyleLbl="node1" presStyleIdx="0" presStyleCnt="5" custScaleX="154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4068E-E254-4451-B0D1-D91B68C6AD55}" type="pres">
      <dgm:prSet presAssocID="{A49AFED2-F928-497B-A8A8-6825105899EE}" presName="spNode" presStyleCnt="0"/>
      <dgm:spPr/>
      <dgm:t>
        <a:bodyPr/>
        <a:lstStyle/>
        <a:p>
          <a:endParaRPr lang="pt-BR"/>
        </a:p>
      </dgm:t>
    </dgm:pt>
    <dgm:pt modelId="{E8940D35-126F-4B46-88F4-5806480A44D1}" type="pres">
      <dgm:prSet presAssocID="{9E098761-52CB-48C1-A324-BBEA7D04E3FF}" presName="sibTrans" presStyleLbl="sibTrans1D1" presStyleIdx="0" presStyleCnt="5"/>
      <dgm:spPr/>
      <dgm:t>
        <a:bodyPr/>
        <a:lstStyle/>
        <a:p>
          <a:endParaRPr lang="pt-BR"/>
        </a:p>
      </dgm:t>
    </dgm:pt>
    <dgm:pt modelId="{92FBA395-8403-4081-BC1C-839C7F57658C}" type="pres">
      <dgm:prSet presAssocID="{BC1D3A6B-A41F-48E3-BB6A-1E44A06E79B0}" presName="node" presStyleLbl="node1" presStyleIdx="1" presStyleCnt="5" custScaleX="154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112013-55AF-4399-9563-6A84B945D226}" type="pres">
      <dgm:prSet presAssocID="{BC1D3A6B-A41F-48E3-BB6A-1E44A06E79B0}" presName="spNode" presStyleCnt="0"/>
      <dgm:spPr/>
      <dgm:t>
        <a:bodyPr/>
        <a:lstStyle/>
        <a:p>
          <a:endParaRPr lang="pt-BR"/>
        </a:p>
      </dgm:t>
    </dgm:pt>
    <dgm:pt modelId="{4F06D71E-EC1D-41A1-A3D8-107D3824FC10}" type="pres">
      <dgm:prSet presAssocID="{DF37248D-3300-4E58-8EF1-86208DAE4957}" presName="sibTrans" presStyleLbl="sibTrans1D1" presStyleIdx="1" presStyleCnt="5"/>
      <dgm:spPr/>
      <dgm:t>
        <a:bodyPr/>
        <a:lstStyle/>
        <a:p>
          <a:endParaRPr lang="pt-BR"/>
        </a:p>
      </dgm:t>
    </dgm:pt>
    <dgm:pt modelId="{F15CCE34-BA1A-4205-8022-D1EF0430F14D}" type="pres">
      <dgm:prSet presAssocID="{4BEB9243-EE78-4B2A-A080-E8C609222296}" presName="node" presStyleLbl="node1" presStyleIdx="2" presStyleCnt="5" custScaleX="154398" custRadScaleRad="120228" custRadScaleInc="-48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C2F043-8C18-4BDF-95F7-D16501032212}" type="pres">
      <dgm:prSet presAssocID="{4BEB9243-EE78-4B2A-A080-E8C609222296}" presName="spNode" presStyleCnt="0"/>
      <dgm:spPr/>
      <dgm:t>
        <a:bodyPr/>
        <a:lstStyle/>
        <a:p>
          <a:endParaRPr lang="pt-BR"/>
        </a:p>
      </dgm:t>
    </dgm:pt>
    <dgm:pt modelId="{B5343765-FAA6-467A-9859-D4E4CF475239}" type="pres">
      <dgm:prSet presAssocID="{030215AD-B60A-4A92-9A93-4978D650314C}" presName="sibTrans" presStyleLbl="sibTrans1D1" presStyleIdx="2" presStyleCnt="5"/>
      <dgm:spPr/>
      <dgm:t>
        <a:bodyPr/>
        <a:lstStyle/>
        <a:p>
          <a:endParaRPr lang="pt-BR"/>
        </a:p>
      </dgm:t>
    </dgm:pt>
    <dgm:pt modelId="{21E575F0-AC72-4D84-B354-DB3F4A3DDEF2}" type="pres">
      <dgm:prSet presAssocID="{539AB826-B889-4747-96E9-4C64BAF5AC95}" presName="node" presStyleLbl="node1" presStyleIdx="3" presStyleCnt="5" custScaleX="154398" custRadScaleRad="116933" custRadScaleInc="420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49F6A5-5792-4E71-BF6B-07687A10C4F4}" type="pres">
      <dgm:prSet presAssocID="{539AB826-B889-4747-96E9-4C64BAF5AC95}" presName="spNode" presStyleCnt="0"/>
      <dgm:spPr/>
      <dgm:t>
        <a:bodyPr/>
        <a:lstStyle/>
        <a:p>
          <a:endParaRPr lang="pt-BR"/>
        </a:p>
      </dgm:t>
    </dgm:pt>
    <dgm:pt modelId="{E28EA514-7467-4EFD-8AA6-AAF47E2FD93B}" type="pres">
      <dgm:prSet presAssocID="{C8864426-57DA-4B81-9261-A5303245050E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C05F556-DBCF-43D3-945E-4125908C93F9}" type="pres">
      <dgm:prSet presAssocID="{0C616AA4-EFD1-4812-B2F9-DB731977B73A}" presName="node" presStyleLbl="node1" presStyleIdx="4" presStyleCnt="5" custScaleX="154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A228E-4CDF-4B41-96C3-8A8DBC7C8F14}" type="pres">
      <dgm:prSet presAssocID="{0C616AA4-EFD1-4812-B2F9-DB731977B73A}" presName="spNode" presStyleCnt="0"/>
      <dgm:spPr/>
      <dgm:t>
        <a:bodyPr/>
        <a:lstStyle/>
        <a:p>
          <a:endParaRPr lang="pt-BR"/>
        </a:p>
      </dgm:t>
    </dgm:pt>
    <dgm:pt modelId="{A019BBF2-5A9C-48A5-BF67-F611347C79DE}" type="pres">
      <dgm:prSet presAssocID="{B8CF2217-D26E-4CA3-86E7-829B9BD531D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3A36814E-6027-4135-9396-CA8274758715}" type="presOf" srcId="{030215AD-B60A-4A92-9A93-4978D650314C}" destId="{B5343765-FAA6-467A-9859-D4E4CF475239}" srcOrd="0" destOrd="0" presId="urn:microsoft.com/office/officeart/2005/8/layout/cycle5"/>
    <dgm:cxn modelId="{0AC79EA3-5986-49DE-B8B0-2F17B260B996}" type="presOf" srcId="{B8CF2217-D26E-4CA3-86E7-829B9BD531DA}" destId="{A019BBF2-5A9C-48A5-BF67-F611347C79DE}" srcOrd="0" destOrd="0" presId="urn:microsoft.com/office/officeart/2005/8/layout/cycle5"/>
    <dgm:cxn modelId="{D512DD90-5888-442A-A2E4-C92302D89C17}" type="presOf" srcId="{DF37248D-3300-4E58-8EF1-86208DAE4957}" destId="{4F06D71E-EC1D-41A1-A3D8-107D3824FC10}" srcOrd="0" destOrd="0" presId="urn:microsoft.com/office/officeart/2005/8/layout/cycle5"/>
    <dgm:cxn modelId="{1F164BBC-1512-4A60-9A09-FF393A61D6B3}" srcId="{912CFF82-54F8-43DD-8173-773DFA301BA8}" destId="{A49AFED2-F928-497B-A8A8-6825105899EE}" srcOrd="0" destOrd="0" parTransId="{ACB0EF4B-8531-4660-8275-207C3314EFFA}" sibTransId="{9E098761-52CB-48C1-A324-BBEA7D04E3FF}"/>
    <dgm:cxn modelId="{A1E8B52A-5826-473F-96FD-9500791D7826}" type="presOf" srcId="{912CFF82-54F8-43DD-8173-773DFA301BA8}" destId="{AF6DEE56-8677-4C6B-9760-1D95614802EE}" srcOrd="0" destOrd="0" presId="urn:microsoft.com/office/officeart/2005/8/layout/cycle5"/>
    <dgm:cxn modelId="{5C3DA1B1-345A-4E16-B10C-FF41CDD4E78C}" srcId="{912CFF82-54F8-43DD-8173-773DFA301BA8}" destId="{BC1D3A6B-A41F-48E3-BB6A-1E44A06E79B0}" srcOrd="1" destOrd="0" parTransId="{68A1516C-6DC4-408D-8FA1-215E14904FC8}" sibTransId="{DF37248D-3300-4E58-8EF1-86208DAE4957}"/>
    <dgm:cxn modelId="{0D10E2CA-8280-4056-8160-BBE1BD03360C}" type="presOf" srcId="{539AB826-B889-4747-96E9-4C64BAF5AC95}" destId="{21E575F0-AC72-4D84-B354-DB3F4A3DDEF2}" srcOrd="0" destOrd="0" presId="urn:microsoft.com/office/officeart/2005/8/layout/cycle5"/>
    <dgm:cxn modelId="{47BD5F69-08A0-4BDF-ABB2-18BF3F0B1E81}" type="presOf" srcId="{0C616AA4-EFD1-4812-B2F9-DB731977B73A}" destId="{BC05F556-DBCF-43D3-945E-4125908C93F9}" srcOrd="0" destOrd="0" presId="urn:microsoft.com/office/officeart/2005/8/layout/cycle5"/>
    <dgm:cxn modelId="{FE8B9144-E78A-448C-B023-6EEC0198CF7E}" type="presOf" srcId="{BC1D3A6B-A41F-48E3-BB6A-1E44A06E79B0}" destId="{92FBA395-8403-4081-BC1C-839C7F57658C}" srcOrd="0" destOrd="0" presId="urn:microsoft.com/office/officeart/2005/8/layout/cycle5"/>
    <dgm:cxn modelId="{CEC6A789-73E5-4F4F-B150-464EFAE451DF}" type="presOf" srcId="{4BEB9243-EE78-4B2A-A080-E8C609222296}" destId="{F15CCE34-BA1A-4205-8022-D1EF0430F14D}" srcOrd="0" destOrd="0" presId="urn:microsoft.com/office/officeart/2005/8/layout/cycle5"/>
    <dgm:cxn modelId="{B4286BE9-1226-432E-951D-0EE35567C7C2}" type="presOf" srcId="{C8864426-57DA-4B81-9261-A5303245050E}" destId="{E28EA514-7467-4EFD-8AA6-AAF47E2FD93B}" srcOrd="0" destOrd="0" presId="urn:microsoft.com/office/officeart/2005/8/layout/cycle5"/>
    <dgm:cxn modelId="{62974F71-1347-44CE-BA5A-FCDDFB18E17D}" type="presOf" srcId="{A49AFED2-F928-497B-A8A8-6825105899EE}" destId="{95B3F641-7EA9-4939-9130-D591C2A0228D}" srcOrd="0" destOrd="0" presId="urn:microsoft.com/office/officeart/2005/8/layout/cycle5"/>
    <dgm:cxn modelId="{DD7474C2-3962-4839-A4A4-D97315AA5D92}" srcId="{912CFF82-54F8-43DD-8173-773DFA301BA8}" destId="{0C616AA4-EFD1-4812-B2F9-DB731977B73A}" srcOrd="4" destOrd="0" parTransId="{CE1729B8-5A97-4846-872F-9571CB9C0A09}" sibTransId="{B8CF2217-D26E-4CA3-86E7-829B9BD531DA}"/>
    <dgm:cxn modelId="{93BD42F8-2A4F-4726-B87A-DB72130DBDF9}" type="presOf" srcId="{9E098761-52CB-48C1-A324-BBEA7D04E3FF}" destId="{E8940D35-126F-4B46-88F4-5806480A44D1}" srcOrd="0" destOrd="0" presId="urn:microsoft.com/office/officeart/2005/8/layout/cycle5"/>
    <dgm:cxn modelId="{FD25C21B-60EB-4E2D-9738-92DBDA1D8815}" srcId="{912CFF82-54F8-43DD-8173-773DFA301BA8}" destId="{4BEB9243-EE78-4B2A-A080-E8C609222296}" srcOrd="2" destOrd="0" parTransId="{216E89AC-3476-4857-A434-A16B39F38E70}" sibTransId="{030215AD-B60A-4A92-9A93-4978D650314C}"/>
    <dgm:cxn modelId="{9E54B27A-2421-4EF7-96B2-DC3FBC879CD1}" srcId="{912CFF82-54F8-43DD-8173-773DFA301BA8}" destId="{539AB826-B889-4747-96E9-4C64BAF5AC95}" srcOrd="3" destOrd="0" parTransId="{DB919A6D-9BE4-456F-A152-3D42BF96272C}" sibTransId="{C8864426-57DA-4B81-9261-A5303245050E}"/>
    <dgm:cxn modelId="{F70D531D-3A94-4145-9505-184211199CC0}" type="presParOf" srcId="{AF6DEE56-8677-4C6B-9760-1D95614802EE}" destId="{95B3F641-7EA9-4939-9130-D591C2A0228D}" srcOrd="0" destOrd="0" presId="urn:microsoft.com/office/officeart/2005/8/layout/cycle5"/>
    <dgm:cxn modelId="{7D793936-7BE3-4795-B8C1-ACEE8F6B4B48}" type="presParOf" srcId="{AF6DEE56-8677-4C6B-9760-1D95614802EE}" destId="{7264068E-E254-4451-B0D1-D91B68C6AD55}" srcOrd="1" destOrd="0" presId="urn:microsoft.com/office/officeart/2005/8/layout/cycle5"/>
    <dgm:cxn modelId="{FCD6397E-08C9-4BD9-B2FF-D9BAF9B72CE5}" type="presParOf" srcId="{AF6DEE56-8677-4C6B-9760-1D95614802EE}" destId="{E8940D35-126F-4B46-88F4-5806480A44D1}" srcOrd="2" destOrd="0" presId="urn:microsoft.com/office/officeart/2005/8/layout/cycle5"/>
    <dgm:cxn modelId="{138AEE99-4DFA-4E16-8E2D-B70F60FE6362}" type="presParOf" srcId="{AF6DEE56-8677-4C6B-9760-1D95614802EE}" destId="{92FBA395-8403-4081-BC1C-839C7F57658C}" srcOrd="3" destOrd="0" presId="urn:microsoft.com/office/officeart/2005/8/layout/cycle5"/>
    <dgm:cxn modelId="{EFA2417D-E9F3-4A1E-B11F-D5FF554786B6}" type="presParOf" srcId="{AF6DEE56-8677-4C6B-9760-1D95614802EE}" destId="{EB112013-55AF-4399-9563-6A84B945D226}" srcOrd="4" destOrd="0" presId="urn:microsoft.com/office/officeart/2005/8/layout/cycle5"/>
    <dgm:cxn modelId="{0CB24590-6C84-4B03-84D8-CEEC85D3510B}" type="presParOf" srcId="{AF6DEE56-8677-4C6B-9760-1D95614802EE}" destId="{4F06D71E-EC1D-41A1-A3D8-107D3824FC10}" srcOrd="5" destOrd="0" presId="urn:microsoft.com/office/officeart/2005/8/layout/cycle5"/>
    <dgm:cxn modelId="{F8ED17B6-A3F5-4E77-A58A-D727E9026194}" type="presParOf" srcId="{AF6DEE56-8677-4C6B-9760-1D95614802EE}" destId="{F15CCE34-BA1A-4205-8022-D1EF0430F14D}" srcOrd="6" destOrd="0" presId="urn:microsoft.com/office/officeart/2005/8/layout/cycle5"/>
    <dgm:cxn modelId="{F4E69CEA-959F-4550-AD94-34C8E09DF53A}" type="presParOf" srcId="{AF6DEE56-8677-4C6B-9760-1D95614802EE}" destId="{01C2F043-8C18-4BDF-95F7-D16501032212}" srcOrd="7" destOrd="0" presId="urn:microsoft.com/office/officeart/2005/8/layout/cycle5"/>
    <dgm:cxn modelId="{E860B76C-0D53-44C5-B02D-9FB1F24409F9}" type="presParOf" srcId="{AF6DEE56-8677-4C6B-9760-1D95614802EE}" destId="{B5343765-FAA6-467A-9859-D4E4CF475239}" srcOrd="8" destOrd="0" presId="urn:microsoft.com/office/officeart/2005/8/layout/cycle5"/>
    <dgm:cxn modelId="{E96E12BE-84F5-4DBD-AEFD-4A52F3588D87}" type="presParOf" srcId="{AF6DEE56-8677-4C6B-9760-1D95614802EE}" destId="{21E575F0-AC72-4D84-B354-DB3F4A3DDEF2}" srcOrd="9" destOrd="0" presId="urn:microsoft.com/office/officeart/2005/8/layout/cycle5"/>
    <dgm:cxn modelId="{BB07349A-3131-41DB-A74F-E93D8104D9E8}" type="presParOf" srcId="{AF6DEE56-8677-4C6B-9760-1D95614802EE}" destId="{6449F6A5-5792-4E71-BF6B-07687A10C4F4}" srcOrd="10" destOrd="0" presId="urn:microsoft.com/office/officeart/2005/8/layout/cycle5"/>
    <dgm:cxn modelId="{48F2C72A-D3F1-4F15-A15C-A5E76C0330FB}" type="presParOf" srcId="{AF6DEE56-8677-4C6B-9760-1D95614802EE}" destId="{E28EA514-7467-4EFD-8AA6-AAF47E2FD93B}" srcOrd="11" destOrd="0" presId="urn:microsoft.com/office/officeart/2005/8/layout/cycle5"/>
    <dgm:cxn modelId="{809B5FBB-93A5-405F-8C04-A239EF590B2D}" type="presParOf" srcId="{AF6DEE56-8677-4C6B-9760-1D95614802EE}" destId="{BC05F556-DBCF-43D3-945E-4125908C93F9}" srcOrd="12" destOrd="0" presId="urn:microsoft.com/office/officeart/2005/8/layout/cycle5"/>
    <dgm:cxn modelId="{75606212-9B07-414D-815C-C0F70966B60A}" type="presParOf" srcId="{AF6DEE56-8677-4C6B-9760-1D95614802EE}" destId="{F23A228E-4CDF-4B41-96C3-8A8DBC7C8F14}" srcOrd="13" destOrd="0" presId="urn:microsoft.com/office/officeart/2005/8/layout/cycle5"/>
    <dgm:cxn modelId="{8E84AA11-EA33-4F69-8345-6F5A6BF712E5}" type="presParOf" srcId="{AF6DEE56-8677-4C6B-9760-1D95614802EE}" destId="{A019BBF2-5A9C-48A5-BF67-F611347C79D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1F16EA-60EA-4999-B4F1-29F405B7D37F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59B0CE-9DBC-4CD4-A3BF-9A95CE81829D}">
      <dgm:prSet custT="1"/>
      <dgm:spPr/>
      <dgm:t>
        <a:bodyPr/>
        <a:lstStyle/>
        <a:p>
          <a:pPr algn="l" rtl="0"/>
          <a:r>
            <a:rPr lang="pt-BR" sz="2200" b="1" u="non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</a:t>
          </a:r>
          <a:endParaRPr lang="pt-BR" sz="2200" u="none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DAE9B-7D4E-4D87-80DF-E40B94A37E1D}" type="parTrans" cxnId="{8075C483-9998-4968-8368-9E2A8A512144}">
      <dgm:prSet/>
      <dgm:spPr/>
      <dgm:t>
        <a:bodyPr/>
        <a:lstStyle/>
        <a:p>
          <a:endParaRPr lang="pt-BR" sz="2000"/>
        </a:p>
      </dgm:t>
    </dgm:pt>
    <dgm:pt modelId="{9E92FDF4-434C-41FA-9109-63D35FB7FD09}" type="sibTrans" cxnId="{8075C483-9998-4968-8368-9E2A8A512144}">
      <dgm:prSet/>
      <dgm:spPr/>
      <dgm:t>
        <a:bodyPr/>
        <a:lstStyle/>
        <a:p>
          <a:endParaRPr lang="pt-BR" sz="2000"/>
        </a:p>
      </dgm:t>
    </dgm:pt>
    <dgm:pt modelId="{6F136B25-A15F-4D58-A2C7-50BB14B6A055}">
      <dgm:prSet custT="1"/>
      <dgm:spPr/>
      <dgm:t>
        <a:bodyPr/>
        <a:lstStyle/>
        <a:p>
          <a:pPr algn="just" rtl="0"/>
          <a:r>
            <a:rPr lang="pt-BR" sz="2200" dirty="0" smtClean="0">
              <a:solidFill>
                <a:srgbClr val="002060"/>
              </a:solidFill>
            </a:rPr>
            <a:t>a organização está exposta a uma grande quantidade de riscos e </a:t>
          </a:r>
          <a:r>
            <a:rPr lang="pt-BR" sz="2200" b="1" dirty="0" smtClean="0">
              <a:solidFill>
                <a:srgbClr val="002060"/>
              </a:solidFill>
            </a:rPr>
            <a:t>não existem recursos </a:t>
          </a:r>
          <a:r>
            <a:rPr lang="pt-BR" sz="2200" dirty="0" smtClean="0">
              <a:solidFill>
                <a:srgbClr val="002060"/>
              </a:solidFill>
            </a:rPr>
            <a:t>(tempo, dinheiro, pessoas) para lidar com todos os riscos identificados.</a:t>
          </a:r>
          <a:endParaRPr lang="pt-BR" sz="2200" dirty="0">
            <a:solidFill>
              <a:srgbClr val="002060"/>
            </a:solidFill>
          </a:endParaRPr>
        </a:p>
      </dgm:t>
    </dgm:pt>
    <dgm:pt modelId="{9046C3F1-020C-4957-9B30-BF6306E47BF7}" type="parTrans" cxnId="{0A26E2C2-55B3-49E5-B040-60B2EFCB95CF}">
      <dgm:prSet/>
      <dgm:spPr/>
      <dgm:t>
        <a:bodyPr/>
        <a:lstStyle/>
        <a:p>
          <a:endParaRPr lang="pt-BR" sz="2000"/>
        </a:p>
      </dgm:t>
    </dgm:pt>
    <dgm:pt modelId="{BF1E850D-C7FE-461E-A828-49838D7417A3}" type="sibTrans" cxnId="{0A26E2C2-55B3-49E5-B040-60B2EFCB95CF}">
      <dgm:prSet/>
      <dgm:spPr/>
      <dgm:t>
        <a:bodyPr/>
        <a:lstStyle/>
        <a:p>
          <a:endParaRPr lang="pt-BR" sz="2000"/>
        </a:p>
      </dgm:t>
    </dgm:pt>
    <dgm:pt modelId="{0A99D64D-235E-49C4-83A9-0705A0C8CEA9}">
      <dgm:prSet custT="1"/>
      <dgm:spPr/>
      <dgm:t>
        <a:bodyPr/>
        <a:lstStyle/>
        <a:p>
          <a:pPr algn="l" rtl="0"/>
          <a:r>
            <a:rPr lang="pt-BR" sz="22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Então</a:t>
          </a:r>
          <a:endParaRPr lang="pt-BR" sz="22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D0A442-A2E3-4243-A5D8-DD080746DED0}" type="parTrans" cxnId="{0B87261C-9F91-4A0C-87E1-B461E49F2986}">
      <dgm:prSet/>
      <dgm:spPr/>
      <dgm:t>
        <a:bodyPr/>
        <a:lstStyle/>
        <a:p>
          <a:endParaRPr lang="pt-BR" sz="2000"/>
        </a:p>
      </dgm:t>
    </dgm:pt>
    <dgm:pt modelId="{A2070E1E-DB1E-4A8A-B4A2-F74542AEA244}" type="sibTrans" cxnId="{0B87261C-9F91-4A0C-87E1-B461E49F2986}">
      <dgm:prSet/>
      <dgm:spPr/>
      <dgm:t>
        <a:bodyPr/>
        <a:lstStyle/>
        <a:p>
          <a:endParaRPr lang="pt-BR" sz="2000"/>
        </a:p>
      </dgm:t>
    </dgm:pt>
    <dgm:pt modelId="{02D3022E-5184-4C38-A780-BAA10E2F0051}">
      <dgm:prSet custT="1"/>
      <dgm:spPr/>
      <dgm:t>
        <a:bodyPr/>
        <a:lstStyle/>
        <a:p>
          <a:pPr algn="just" rtl="0"/>
          <a:r>
            <a:rPr lang="pt-BR" sz="2200" dirty="0" smtClean="0"/>
            <a:t>deve-se concentrar recursos para lidar com os riscos que mais podem impactar (riscos-chave) os objetivos da organização, do processo, do projeto.</a:t>
          </a:r>
          <a:endParaRPr lang="pt-BR" sz="2200" dirty="0"/>
        </a:p>
      </dgm:t>
    </dgm:pt>
    <dgm:pt modelId="{0911481A-3FBA-4C8E-BF5C-5F3040FB524E}" type="parTrans" cxnId="{09FAE10C-5BC0-4EB2-B2EE-92ADE8A4EA55}">
      <dgm:prSet/>
      <dgm:spPr/>
      <dgm:t>
        <a:bodyPr/>
        <a:lstStyle/>
        <a:p>
          <a:endParaRPr lang="pt-BR" sz="2000"/>
        </a:p>
      </dgm:t>
    </dgm:pt>
    <dgm:pt modelId="{4F170700-4EC2-4593-AEB5-65C48010079B}" type="sibTrans" cxnId="{09FAE10C-5BC0-4EB2-B2EE-92ADE8A4EA55}">
      <dgm:prSet/>
      <dgm:spPr/>
      <dgm:t>
        <a:bodyPr/>
        <a:lstStyle/>
        <a:p>
          <a:endParaRPr lang="pt-BR" sz="2000"/>
        </a:p>
      </dgm:t>
    </dgm:pt>
    <dgm:pt modelId="{A5F9136B-1FFF-4667-AECA-F9284E8C5C6B}" type="pres">
      <dgm:prSet presAssocID="{401F16EA-60EA-4999-B4F1-29F405B7D3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494C1-EC33-476F-AFEC-E0767C76D427}" type="pres">
      <dgm:prSet presAssocID="{401F16EA-60EA-4999-B4F1-29F405B7D37F}" presName="arrow" presStyleLbl="bgShp" presStyleIdx="0" presStyleCnt="1"/>
      <dgm:spPr/>
      <dgm:t>
        <a:bodyPr/>
        <a:lstStyle/>
        <a:p>
          <a:endParaRPr lang="pt-BR"/>
        </a:p>
      </dgm:t>
    </dgm:pt>
    <dgm:pt modelId="{6259CC7A-29BD-4644-833E-702677B60716}" type="pres">
      <dgm:prSet presAssocID="{401F16EA-60EA-4999-B4F1-29F405B7D37F}" presName="linearProcess" presStyleCnt="0"/>
      <dgm:spPr/>
      <dgm:t>
        <a:bodyPr/>
        <a:lstStyle/>
        <a:p>
          <a:endParaRPr lang="pt-BR"/>
        </a:p>
      </dgm:t>
    </dgm:pt>
    <dgm:pt modelId="{4A826979-3697-42EA-BEF3-9DC9F675B52A}" type="pres">
      <dgm:prSet presAssocID="{3559B0CE-9DBC-4CD4-A3BF-9A95CE81829D}" presName="textNode" presStyleLbl="node1" presStyleIdx="0" presStyleCnt="2" custScaleX="128878" custScaleY="121848" custLinFactNeighborX="6931" custLinFactNeighborY="-57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4957-13C4-4104-A663-89CD2363BA88}" type="pres">
      <dgm:prSet presAssocID="{9E92FDF4-434C-41FA-9109-63D35FB7FD09}" presName="sibTrans" presStyleCnt="0"/>
      <dgm:spPr/>
      <dgm:t>
        <a:bodyPr/>
        <a:lstStyle/>
        <a:p>
          <a:endParaRPr lang="pt-BR"/>
        </a:p>
      </dgm:t>
    </dgm:pt>
    <dgm:pt modelId="{57F2C090-EDDD-4813-9A43-FBD52E794779}" type="pres">
      <dgm:prSet presAssocID="{0A99D64D-235E-49C4-83A9-0705A0C8CEA9}" presName="textNode" presStyleLbl="node1" presStyleIdx="1" presStyleCnt="2" custScaleX="123388" custScaleY="115366" custLinFactNeighborX="-20502" custLinFactNeighborY="67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3F115-4CEE-497F-A988-CF5CA43E15B5}" type="presOf" srcId="{02D3022E-5184-4C38-A780-BAA10E2F0051}" destId="{57F2C090-EDDD-4813-9A43-FBD52E794779}" srcOrd="0" destOrd="1" presId="urn:microsoft.com/office/officeart/2005/8/layout/hProcess9"/>
    <dgm:cxn modelId="{9E686AAA-0F4A-4FD0-9052-FE2D0B6D5E0A}" type="presOf" srcId="{3559B0CE-9DBC-4CD4-A3BF-9A95CE81829D}" destId="{4A826979-3697-42EA-BEF3-9DC9F675B52A}" srcOrd="0" destOrd="0" presId="urn:microsoft.com/office/officeart/2005/8/layout/hProcess9"/>
    <dgm:cxn modelId="{3E15941C-1F6F-4CEC-888E-69F16759A5B6}" type="presOf" srcId="{401F16EA-60EA-4999-B4F1-29F405B7D37F}" destId="{A5F9136B-1FFF-4667-AECA-F9284E8C5C6B}" srcOrd="0" destOrd="0" presId="urn:microsoft.com/office/officeart/2005/8/layout/hProcess9"/>
    <dgm:cxn modelId="{09FAE10C-5BC0-4EB2-B2EE-92ADE8A4EA55}" srcId="{0A99D64D-235E-49C4-83A9-0705A0C8CEA9}" destId="{02D3022E-5184-4C38-A780-BAA10E2F0051}" srcOrd="0" destOrd="0" parTransId="{0911481A-3FBA-4C8E-BF5C-5F3040FB524E}" sibTransId="{4F170700-4EC2-4593-AEB5-65C48010079B}"/>
    <dgm:cxn modelId="{0A26E2C2-55B3-49E5-B040-60B2EFCB95CF}" srcId="{3559B0CE-9DBC-4CD4-A3BF-9A95CE81829D}" destId="{6F136B25-A15F-4D58-A2C7-50BB14B6A055}" srcOrd="0" destOrd="0" parTransId="{9046C3F1-020C-4957-9B30-BF6306E47BF7}" sibTransId="{BF1E850D-C7FE-461E-A828-49838D7417A3}"/>
    <dgm:cxn modelId="{0B87261C-9F91-4A0C-87E1-B461E49F2986}" srcId="{401F16EA-60EA-4999-B4F1-29F405B7D37F}" destId="{0A99D64D-235E-49C4-83A9-0705A0C8CEA9}" srcOrd="1" destOrd="0" parTransId="{72D0A442-A2E3-4243-A5D8-DD080746DED0}" sibTransId="{A2070E1E-DB1E-4A8A-B4A2-F74542AEA244}"/>
    <dgm:cxn modelId="{4A4BEB66-0541-4194-9E77-2B2C898A035E}" type="presOf" srcId="{0A99D64D-235E-49C4-83A9-0705A0C8CEA9}" destId="{57F2C090-EDDD-4813-9A43-FBD52E794779}" srcOrd="0" destOrd="0" presId="urn:microsoft.com/office/officeart/2005/8/layout/hProcess9"/>
    <dgm:cxn modelId="{FB958F72-2C64-4CE9-A2E5-21F46FE7AAB0}" type="presOf" srcId="{6F136B25-A15F-4D58-A2C7-50BB14B6A055}" destId="{4A826979-3697-42EA-BEF3-9DC9F675B52A}" srcOrd="0" destOrd="1" presId="urn:microsoft.com/office/officeart/2005/8/layout/hProcess9"/>
    <dgm:cxn modelId="{8075C483-9998-4968-8368-9E2A8A512144}" srcId="{401F16EA-60EA-4999-B4F1-29F405B7D37F}" destId="{3559B0CE-9DBC-4CD4-A3BF-9A95CE81829D}" srcOrd="0" destOrd="0" parTransId="{E61DAE9B-7D4E-4D87-80DF-E40B94A37E1D}" sibTransId="{9E92FDF4-434C-41FA-9109-63D35FB7FD09}"/>
    <dgm:cxn modelId="{D85A7414-93A7-4EDF-91D7-182CBEE12818}" type="presParOf" srcId="{A5F9136B-1FFF-4667-AECA-F9284E8C5C6B}" destId="{797494C1-EC33-476F-AFEC-E0767C76D427}" srcOrd="0" destOrd="0" presId="urn:microsoft.com/office/officeart/2005/8/layout/hProcess9"/>
    <dgm:cxn modelId="{0C33602E-663D-4C81-949D-EA7AEFEBC239}" type="presParOf" srcId="{A5F9136B-1FFF-4667-AECA-F9284E8C5C6B}" destId="{6259CC7A-29BD-4644-833E-702677B60716}" srcOrd="1" destOrd="0" presId="urn:microsoft.com/office/officeart/2005/8/layout/hProcess9"/>
    <dgm:cxn modelId="{A00B3EEC-1DC7-476E-B123-C8202FB1BC89}" type="presParOf" srcId="{6259CC7A-29BD-4644-833E-702677B60716}" destId="{4A826979-3697-42EA-BEF3-9DC9F675B52A}" srcOrd="0" destOrd="0" presId="urn:microsoft.com/office/officeart/2005/8/layout/hProcess9"/>
    <dgm:cxn modelId="{04CF7729-F76B-4CC7-A90D-CCBE3DCE9AC2}" type="presParOf" srcId="{6259CC7A-29BD-4644-833E-702677B60716}" destId="{2EA34957-13C4-4104-A663-89CD2363BA88}" srcOrd="1" destOrd="0" presId="urn:microsoft.com/office/officeart/2005/8/layout/hProcess9"/>
    <dgm:cxn modelId="{7ED2CF7D-F3CE-41F2-9105-12AB96CD1981}" type="presParOf" srcId="{6259CC7A-29BD-4644-833E-702677B60716}" destId="{57F2C090-EDDD-4813-9A43-FBD52E7947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4FCB80-5883-4BF8-936B-7DACEB81DCF2}" type="doc">
      <dgm:prSet loTypeId="urn:microsoft.com/office/officeart/2005/8/layout/funnel1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50F3394-C537-4A32-A233-CAF421570029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“A” 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76965-A582-49CB-B62A-B2F4AD07F051}" type="parTrans" cxnId="{CD1D4014-545B-4CA7-9B84-CD998444FFD8}">
      <dgm:prSet/>
      <dgm:spPr/>
      <dgm:t>
        <a:bodyPr/>
        <a:lstStyle/>
        <a:p>
          <a:endParaRPr lang="pt-BR"/>
        </a:p>
      </dgm:t>
    </dgm:pt>
    <dgm:pt modelId="{9DB8EA9B-9906-4237-A3F6-E6292E81231E}" type="sibTrans" cxnId="{CD1D4014-545B-4CA7-9B84-CD998444FFD8}">
      <dgm:prSet/>
      <dgm:spPr/>
      <dgm:t>
        <a:bodyPr/>
        <a:lstStyle/>
        <a:p>
          <a:endParaRPr lang="pt-BR"/>
        </a:p>
      </dgm:t>
    </dgm:pt>
    <dgm:pt modelId="{15D1AD6A-95DE-495A-AF4B-595328E7B5AD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“B”  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0CBFA-BA53-468A-B48B-28DE70952483}" type="parTrans" cxnId="{05114D40-CC3C-4D60-BF90-BED68133B84C}">
      <dgm:prSet/>
      <dgm:spPr/>
      <dgm:t>
        <a:bodyPr/>
        <a:lstStyle/>
        <a:p>
          <a:endParaRPr lang="pt-BR"/>
        </a:p>
      </dgm:t>
    </dgm:pt>
    <dgm:pt modelId="{E429DD65-DF42-460D-B098-5A088C15D5F1}" type="sibTrans" cxnId="{05114D40-CC3C-4D60-BF90-BED68133B84C}">
      <dgm:prSet/>
      <dgm:spPr/>
      <dgm:t>
        <a:bodyPr/>
        <a:lstStyle/>
        <a:p>
          <a:endParaRPr lang="pt-BR"/>
        </a:p>
      </dgm:t>
    </dgm:pt>
    <dgm:pt modelId="{7357B2FF-28E3-41F6-8995-63B05130BA9A}">
      <dgm:prSet phldrT="[Texto]" custT="1"/>
      <dgm:spPr/>
      <dgm:t>
        <a:bodyPr/>
        <a:lstStyle/>
        <a:p>
          <a:r>
            <a:rPr lang="pt-B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“C” </a:t>
          </a:r>
          <a:endParaRPr lang="pt-B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EFD13-C7AD-46EC-9D43-1B9FE7EB9598}" type="parTrans" cxnId="{68ED6428-6AA4-4F85-ABE9-A590631ACBED}">
      <dgm:prSet/>
      <dgm:spPr/>
      <dgm:t>
        <a:bodyPr/>
        <a:lstStyle/>
        <a:p>
          <a:endParaRPr lang="pt-BR"/>
        </a:p>
      </dgm:t>
    </dgm:pt>
    <dgm:pt modelId="{C3D3CE00-C49D-48B9-84AF-FC94ACE7C8F8}" type="sibTrans" cxnId="{68ED6428-6AA4-4F85-ABE9-A590631ACBED}">
      <dgm:prSet/>
      <dgm:spPr/>
      <dgm:t>
        <a:bodyPr/>
        <a:lstStyle/>
        <a:p>
          <a:endParaRPr lang="pt-BR"/>
        </a:p>
      </dgm:t>
    </dgm:pt>
    <dgm:pt modelId="{8B75845D-9FBE-4C1F-8656-B8F4BDB2EEB0}">
      <dgm:prSet phldrT="[Texto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pt-BR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Riscos selecionados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pt-BR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tratamento</a:t>
          </a:r>
          <a:endParaRPr lang="pt-BR" sz="2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F0E25D-C354-4170-B6EE-A40153B31363}" type="sibTrans" cxnId="{DF587C90-24BB-423A-9221-EF6D4B9A2EE8}">
      <dgm:prSet/>
      <dgm:spPr/>
      <dgm:t>
        <a:bodyPr/>
        <a:lstStyle/>
        <a:p>
          <a:endParaRPr lang="pt-BR"/>
        </a:p>
      </dgm:t>
    </dgm:pt>
    <dgm:pt modelId="{AC854E75-6142-42D7-A02D-E9BE292199B7}" type="parTrans" cxnId="{DF587C90-24BB-423A-9221-EF6D4B9A2EE8}">
      <dgm:prSet/>
      <dgm:spPr/>
      <dgm:t>
        <a:bodyPr/>
        <a:lstStyle/>
        <a:p>
          <a:endParaRPr lang="pt-BR"/>
        </a:p>
      </dgm:t>
    </dgm:pt>
    <dgm:pt modelId="{BE31B8D1-7CEF-4F84-8F74-DA1F56FF3BD6}" type="pres">
      <dgm:prSet presAssocID="{E94FCB80-5883-4BF8-936B-7DACEB81DCF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F21BD0-EFC6-4825-8256-54336DD6A1F9}" type="pres">
      <dgm:prSet presAssocID="{E94FCB80-5883-4BF8-936B-7DACEB81DCF2}" presName="ellipse" presStyleLbl="trBgShp" presStyleIdx="0" presStyleCnt="1" custScaleX="105371" custScaleY="110032" custLinFactNeighborX="4085" custLinFactNeighborY="-3655"/>
      <dgm:spPr/>
    </dgm:pt>
    <dgm:pt modelId="{DF2410F4-059C-47B8-AD5D-57D46534B7F2}" type="pres">
      <dgm:prSet presAssocID="{E94FCB80-5883-4BF8-936B-7DACEB81DCF2}" presName="arrow1" presStyleLbl="fgShp" presStyleIdx="0" presStyleCnt="1" custScaleY="71910" custLinFactNeighborX="36517" custLinFactNeighborY="70825"/>
      <dgm:spPr/>
    </dgm:pt>
    <dgm:pt modelId="{BF0DB2A6-BF09-4EEE-B39A-B53AE559BD1B}" type="pres">
      <dgm:prSet presAssocID="{E94FCB80-5883-4BF8-936B-7DACEB81DCF2}" presName="rectangle" presStyleLbl="revTx" presStyleIdx="0" presStyleCnt="1" custScaleX="150355" custScaleY="47218" custLinFactNeighborX="10571" custLinFactNeighborY="25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0F58D-148D-4665-83C7-898B446AF916}" type="pres">
      <dgm:prSet presAssocID="{15D1AD6A-95DE-495A-AF4B-595328E7B5AD}" presName="item1" presStyleLbl="node1" presStyleIdx="0" presStyleCnt="3" custScaleX="131196" custLinFactNeighborX="2719" custLinFactNeighborY="436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36CD7-4050-4F3C-BE07-9D9AC424BBD9}" type="pres">
      <dgm:prSet presAssocID="{7357B2FF-28E3-41F6-8995-63B05130BA9A}" presName="item2" presStyleLbl="node1" presStyleIdx="1" presStyleCnt="3" custScaleX="141020" custLinFactNeighborX="14268" custLinFactNeighborY="70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83A4A8-6051-4F72-95E7-BF77EB3584F7}" type="pres">
      <dgm:prSet presAssocID="{8B75845D-9FBE-4C1F-8656-B8F4BDB2EEB0}" presName="item3" presStyleLbl="node1" presStyleIdx="2" presStyleCnt="3" custScaleX="141021" custLinFactNeighborX="46878" custLinFactNeighborY="-20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E71B1-92B4-44CD-A2F0-473FED4ED2A0}" type="pres">
      <dgm:prSet presAssocID="{E94FCB80-5883-4BF8-936B-7DACEB81DCF2}" presName="funnel" presStyleLbl="trAlignAcc1" presStyleIdx="0" presStyleCnt="1" custScaleX="106759" custScaleY="116747" custLinFactNeighborX="4423" custLinFactNeighborY="3668"/>
      <dgm:spPr/>
      <dgm:t>
        <a:bodyPr/>
        <a:lstStyle/>
        <a:p>
          <a:endParaRPr lang="pt-BR"/>
        </a:p>
      </dgm:t>
    </dgm:pt>
  </dgm:ptLst>
  <dgm:cxnLst>
    <dgm:cxn modelId="{CD1D4014-545B-4CA7-9B84-CD998444FFD8}" srcId="{E94FCB80-5883-4BF8-936B-7DACEB81DCF2}" destId="{F50F3394-C537-4A32-A233-CAF421570029}" srcOrd="0" destOrd="0" parTransId="{54676965-A582-49CB-B62A-B2F4AD07F051}" sibTransId="{9DB8EA9B-9906-4237-A3F6-E6292E81231E}"/>
    <dgm:cxn modelId="{05114D40-CC3C-4D60-BF90-BED68133B84C}" srcId="{E94FCB80-5883-4BF8-936B-7DACEB81DCF2}" destId="{15D1AD6A-95DE-495A-AF4B-595328E7B5AD}" srcOrd="1" destOrd="0" parTransId="{9680CBFA-BA53-468A-B48B-28DE70952483}" sibTransId="{E429DD65-DF42-460D-B098-5A088C15D5F1}"/>
    <dgm:cxn modelId="{945AD0B9-1D76-4179-B0C3-636C649AFD45}" type="presOf" srcId="{E94FCB80-5883-4BF8-936B-7DACEB81DCF2}" destId="{BE31B8D1-7CEF-4F84-8F74-DA1F56FF3BD6}" srcOrd="0" destOrd="0" presId="urn:microsoft.com/office/officeart/2005/8/layout/funnel1"/>
    <dgm:cxn modelId="{68ED6428-6AA4-4F85-ABE9-A590631ACBED}" srcId="{E94FCB80-5883-4BF8-936B-7DACEB81DCF2}" destId="{7357B2FF-28E3-41F6-8995-63B05130BA9A}" srcOrd="2" destOrd="0" parTransId="{D96EFD13-C7AD-46EC-9D43-1B9FE7EB9598}" sibTransId="{C3D3CE00-C49D-48B9-84AF-FC94ACE7C8F8}"/>
    <dgm:cxn modelId="{74377555-5CFC-407D-8FF6-563EC21CDFA4}" type="presOf" srcId="{7357B2FF-28E3-41F6-8995-63B05130BA9A}" destId="{15D0F58D-148D-4665-83C7-898B446AF916}" srcOrd="0" destOrd="0" presId="urn:microsoft.com/office/officeart/2005/8/layout/funnel1"/>
    <dgm:cxn modelId="{DF587C90-24BB-423A-9221-EF6D4B9A2EE8}" srcId="{E94FCB80-5883-4BF8-936B-7DACEB81DCF2}" destId="{8B75845D-9FBE-4C1F-8656-B8F4BDB2EEB0}" srcOrd="3" destOrd="0" parTransId="{AC854E75-6142-42D7-A02D-E9BE292199B7}" sibTransId="{24F0E25D-C354-4170-B6EE-A40153B31363}"/>
    <dgm:cxn modelId="{924CF4B4-C2B0-47C8-A11F-5F55458DC828}" type="presOf" srcId="{15D1AD6A-95DE-495A-AF4B-595328E7B5AD}" destId="{61C36CD7-4050-4F3C-BE07-9D9AC424BBD9}" srcOrd="0" destOrd="0" presId="urn:microsoft.com/office/officeart/2005/8/layout/funnel1"/>
    <dgm:cxn modelId="{C20D71B7-6A08-4C1E-9909-D4F4C1E1A028}" type="presOf" srcId="{F50F3394-C537-4A32-A233-CAF421570029}" destId="{A083A4A8-6051-4F72-95E7-BF77EB3584F7}" srcOrd="0" destOrd="0" presId="urn:microsoft.com/office/officeart/2005/8/layout/funnel1"/>
    <dgm:cxn modelId="{C07B136B-3A67-4274-A9C1-7A252C140C97}" type="presOf" srcId="{8B75845D-9FBE-4C1F-8656-B8F4BDB2EEB0}" destId="{BF0DB2A6-BF09-4EEE-B39A-B53AE559BD1B}" srcOrd="0" destOrd="0" presId="urn:microsoft.com/office/officeart/2005/8/layout/funnel1"/>
    <dgm:cxn modelId="{D2AEF701-2DF5-4A97-B856-1FE986045144}" type="presParOf" srcId="{BE31B8D1-7CEF-4F84-8F74-DA1F56FF3BD6}" destId="{FAF21BD0-EFC6-4825-8256-54336DD6A1F9}" srcOrd="0" destOrd="0" presId="urn:microsoft.com/office/officeart/2005/8/layout/funnel1"/>
    <dgm:cxn modelId="{884210C5-FAC0-4AB6-AF3E-A355EB82A9EA}" type="presParOf" srcId="{BE31B8D1-7CEF-4F84-8F74-DA1F56FF3BD6}" destId="{DF2410F4-059C-47B8-AD5D-57D46534B7F2}" srcOrd="1" destOrd="0" presId="urn:microsoft.com/office/officeart/2005/8/layout/funnel1"/>
    <dgm:cxn modelId="{90BA11A0-B9D7-408B-848E-FCB7CF852C56}" type="presParOf" srcId="{BE31B8D1-7CEF-4F84-8F74-DA1F56FF3BD6}" destId="{BF0DB2A6-BF09-4EEE-B39A-B53AE559BD1B}" srcOrd="2" destOrd="0" presId="urn:microsoft.com/office/officeart/2005/8/layout/funnel1"/>
    <dgm:cxn modelId="{5F2BFD5C-77F9-45BA-9A78-8F3231D2421C}" type="presParOf" srcId="{BE31B8D1-7CEF-4F84-8F74-DA1F56FF3BD6}" destId="{15D0F58D-148D-4665-83C7-898B446AF916}" srcOrd="3" destOrd="0" presId="urn:microsoft.com/office/officeart/2005/8/layout/funnel1"/>
    <dgm:cxn modelId="{13AB41FA-81BA-4715-AD2B-5A2A85963CA7}" type="presParOf" srcId="{BE31B8D1-7CEF-4F84-8F74-DA1F56FF3BD6}" destId="{61C36CD7-4050-4F3C-BE07-9D9AC424BBD9}" srcOrd="4" destOrd="0" presId="urn:microsoft.com/office/officeart/2005/8/layout/funnel1"/>
    <dgm:cxn modelId="{30821490-8375-426C-86B1-E8758C3F4D52}" type="presParOf" srcId="{BE31B8D1-7CEF-4F84-8F74-DA1F56FF3BD6}" destId="{A083A4A8-6051-4F72-95E7-BF77EB3584F7}" srcOrd="5" destOrd="0" presId="urn:microsoft.com/office/officeart/2005/8/layout/funnel1"/>
    <dgm:cxn modelId="{A96DCC3F-3418-4714-9C2A-6ECBBDCA1BC6}" type="presParOf" srcId="{BE31B8D1-7CEF-4F84-8F74-DA1F56FF3BD6}" destId="{22CE71B1-92B4-44CD-A2F0-473FED4ED2A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51F9F0-65F1-4F66-A6C5-F0F42F9D8535}" type="doc">
      <dgm:prSet loTypeId="urn:microsoft.com/office/officeart/2005/8/layout/hList7" loCatId="list" qsTypeId="urn:microsoft.com/office/officeart/2005/8/quickstyle/3d6" qsCatId="3D" csTypeId="urn:microsoft.com/office/officeart/2005/8/colors/accent1_4" csCatId="accent1" phldr="1"/>
      <dgm:spPr/>
    </dgm:pt>
    <dgm:pt modelId="{7FCA7265-E6BA-4EE2-AB14-FDC624A10673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Governo, indústrias químicas e de saúde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1075C6-B057-4553-8F63-365651BED98C}" type="parTrans" cxnId="{75432A04-2C38-4583-A546-5B1ED0693975}">
      <dgm:prSet/>
      <dgm:spPr/>
      <dgm:t>
        <a:bodyPr/>
        <a:lstStyle/>
        <a:p>
          <a:endParaRPr lang="pt-BR"/>
        </a:p>
      </dgm:t>
    </dgm:pt>
    <dgm:pt modelId="{01E15629-8DE9-4775-8531-9AD25F0EC8DF}" type="sibTrans" cxnId="{75432A04-2C38-4583-A546-5B1ED0693975}">
      <dgm:prSet/>
      <dgm:spPr/>
      <dgm:t>
        <a:bodyPr/>
        <a:lstStyle/>
        <a:p>
          <a:endParaRPr lang="pt-BR"/>
        </a:p>
      </dgm:t>
    </dgm:pt>
    <dgm:pt modelId="{07CDDE68-37B6-446C-90C6-953B30ED26FD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Maioria das empresas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26A79-0D80-47A4-88CE-DB0B24C29798}" type="parTrans" cxnId="{317BE51C-D502-47E2-8BBA-8084133C70AF}">
      <dgm:prSet/>
      <dgm:spPr/>
      <dgm:t>
        <a:bodyPr/>
        <a:lstStyle/>
        <a:p>
          <a:endParaRPr lang="pt-BR"/>
        </a:p>
      </dgm:t>
    </dgm:pt>
    <dgm:pt modelId="{AF4244AE-DCEF-4D84-9F7A-91D2734F95CC}" type="sibTrans" cxnId="{317BE51C-D502-47E2-8BBA-8084133C70AF}">
      <dgm:prSet/>
      <dgm:spPr/>
      <dgm:t>
        <a:bodyPr/>
        <a:lstStyle/>
        <a:p>
          <a:endParaRPr lang="pt-BR"/>
        </a:p>
      </dgm:t>
    </dgm:pt>
    <dgm:pt modelId="{0103337C-C2EC-4158-A01A-BBD6389B7F4C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Investidores, empreendedores  e empresas de tecnologia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646504-14D4-43BE-9C89-483C45451FA1}" type="parTrans" cxnId="{3BBA1474-8360-4AB6-95B4-94D238F07FA7}">
      <dgm:prSet/>
      <dgm:spPr/>
      <dgm:t>
        <a:bodyPr/>
        <a:lstStyle/>
        <a:p>
          <a:endParaRPr lang="pt-BR"/>
        </a:p>
      </dgm:t>
    </dgm:pt>
    <dgm:pt modelId="{65372007-BCCC-46EE-94CB-6EC6EC392E39}" type="sibTrans" cxnId="{3BBA1474-8360-4AB6-95B4-94D238F07FA7}">
      <dgm:prSet/>
      <dgm:spPr/>
      <dgm:t>
        <a:bodyPr/>
        <a:lstStyle/>
        <a:p>
          <a:endParaRPr lang="pt-BR"/>
        </a:p>
      </dgm:t>
    </dgm:pt>
    <dgm:pt modelId="{47148BE7-2CBF-4D90-9086-E9ABA4506FA2}" type="pres">
      <dgm:prSet presAssocID="{7A51F9F0-65F1-4F66-A6C5-F0F42F9D8535}" presName="Name0" presStyleCnt="0">
        <dgm:presLayoutVars>
          <dgm:dir/>
          <dgm:resizeHandles val="exact"/>
        </dgm:presLayoutVars>
      </dgm:prSet>
      <dgm:spPr/>
    </dgm:pt>
    <dgm:pt modelId="{ADE02208-70BD-4395-A3C5-D4A652B31713}" type="pres">
      <dgm:prSet presAssocID="{7A51F9F0-65F1-4F66-A6C5-F0F42F9D8535}" presName="fgShape" presStyleLbl="fgShp" presStyleIdx="0" presStyleCnt="1"/>
      <dgm:spPr/>
    </dgm:pt>
    <dgm:pt modelId="{92FF5F01-92CC-4BBC-9C30-F1ADC5E68A94}" type="pres">
      <dgm:prSet presAssocID="{7A51F9F0-65F1-4F66-A6C5-F0F42F9D8535}" presName="linComp" presStyleCnt="0"/>
      <dgm:spPr/>
    </dgm:pt>
    <dgm:pt modelId="{7285B824-3255-4500-BEF9-A50695010A4A}" type="pres">
      <dgm:prSet presAssocID="{7FCA7265-E6BA-4EE2-AB14-FDC624A10673}" presName="compNode" presStyleCnt="0"/>
      <dgm:spPr/>
    </dgm:pt>
    <dgm:pt modelId="{9ACD8026-CEFE-4B1A-A716-B0386AACF785}" type="pres">
      <dgm:prSet presAssocID="{7FCA7265-E6BA-4EE2-AB14-FDC624A10673}" presName="bkgdShape" presStyleLbl="node1" presStyleIdx="0" presStyleCnt="3"/>
      <dgm:spPr/>
      <dgm:t>
        <a:bodyPr/>
        <a:lstStyle/>
        <a:p>
          <a:endParaRPr lang="pt-BR"/>
        </a:p>
      </dgm:t>
    </dgm:pt>
    <dgm:pt modelId="{5EBCAAB1-1A88-4374-B202-BC7601FA668E}" type="pres">
      <dgm:prSet presAssocID="{7FCA7265-E6BA-4EE2-AB14-FDC624A1067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510854-9225-42B3-8E90-C963DA84BFAF}" type="pres">
      <dgm:prSet presAssocID="{7FCA7265-E6BA-4EE2-AB14-FDC624A10673}" presName="invisiNode" presStyleLbl="node1" presStyleIdx="0" presStyleCnt="3"/>
      <dgm:spPr/>
    </dgm:pt>
    <dgm:pt modelId="{A8ABEE1C-7A5A-43E9-AEB8-407EF12E2FD3}" type="pres">
      <dgm:prSet presAssocID="{7FCA7265-E6BA-4EE2-AB14-FDC624A1067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BR"/>
        </a:p>
      </dgm:t>
    </dgm:pt>
    <dgm:pt modelId="{A8ED9045-1539-48BF-80FF-896DFE6C8604}" type="pres">
      <dgm:prSet presAssocID="{01E15629-8DE9-4775-8531-9AD25F0EC8D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01BED66-8977-4A59-8687-9BE743CDFDA7}" type="pres">
      <dgm:prSet presAssocID="{07CDDE68-37B6-446C-90C6-953B30ED26FD}" presName="compNode" presStyleCnt="0"/>
      <dgm:spPr/>
    </dgm:pt>
    <dgm:pt modelId="{21F1EDD4-0311-4EAD-B242-E4159F51F3E7}" type="pres">
      <dgm:prSet presAssocID="{07CDDE68-37B6-446C-90C6-953B30ED26FD}" presName="bkgdShape" presStyleLbl="node1" presStyleIdx="1" presStyleCnt="3"/>
      <dgm:spPr/>
      <dgm:t>
        <a:bodyPr/>
        <a:lstStyle/>
        <a:p>
          <a:endParaRPr lang="pt-BR"/>
        </a:p>
      </dgm:t>
    </dgm:pt>
    <dgm:pt modelId="{A629E8FA-1669-4D63-B860-82647002E108}" type="pres">
      <dgm:prSet presAssocID="{07CDDE68-37B6-446C-90C6-953B30ED26F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5E1687-BD09-4771-93F5-DA89069932BF}" type="pres">
      <dgm:prSet presAssocID="{07CDDE68-37B6-446C-90C6-953B30ED26FD}" presName="invisiNode" presStyleLbl="node1" presStyleIdx="1" presStyleCnt="3"/>
      <dgm:spPr/>
    </dgm:pt>
    <dgm:pt modelId="{533A9C4D-8524-4321-A604-D675E668BB16}" type="pres">
      <dgm:prSet presAssocID="{07CDDE68-37B6-446C-90C6-953B30ED26FD}" presName="imagNode" presStyleLbl="fgImgPlace1" presStyleIdx="1" presStyleCnt="3"/>
      <dgm:spPr/>
    </dgm:pt>
    <dgm:pt modelId="{593ABBCC-30D3-4129-8EA0-B1AFBC763DA8}" type="pres">
      <dgm:prSet presAssocID="{AF4244AE-DCEF-4D84-9F7A-91D2734F95C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4CC8518-AFA9-411D-BD91-38739659C6B2}" type="pres">
      <dgm:prSet presAssocID="{0103337C-C2EC-4158-A01A-BBD6389B7F4C}" presName="compNode" presStyleCnt="0"/>
      <dgm:spPr/>
    </dgm:pt>
    <dgm:pt modelId="{0B1198DD-0ADC-4D6B-8E43-D827628E32BB}" type="pres">
      <dgm:prSet presAssocID="{0103337C-C2EC-4158-A01A-BBD6389B7F4C}" presName="bkgdShape" presStyleLbl="node1" presStyleIdx="2" presStyleCnt="3"/>
      <dgm:spPr/>
      <dgm:t>
        <a:bodyPr/>
        <a:lstStyle/>
        <a:p>
          <a:endParaRPr lang="pt-BR"/>
        </a:p>
      </dgm:t>
    </dgm:pt>
    <dgm:pt modelId="{5AE51392-1B7F-4A44-93A9-06016E9146F6}" type="pres">
      <dgm:prSet presAssocID="{0103337C-C2EC-4158-A01A-BBD6389B7F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EEE66-6BE6-4E35-BAFF-85EF43A5017F}" type="pres">
      <dgm:prSet presAssocID="{0103337C-C2EC-4158-A01A-BBD6389B7F4C}" presName="invisiNode" presStyleLbl="node1" presStyleIdx="2" presStyleCnt="3"/>
      <dgm:spPr/>
    </dgm:pt>
    <dgm:pt modelId="{DF49D891-41E8-4B18-880D-7F52B6EE809C}" type="pres">
      <dgm:prSet presAssocID="{0103337C-C2EC-4158-A01A-BBD6389B7F4C}" presName="imagNode" presStyleLbl="fgImgPlace1" presStyleIdx="2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54447FB7-4104-4B7E-80DF-C17BAB3CFD12}" type="presOf" srcId="{AF4244AE-DCEF-4D84-9F7A-91D2734F95CC}" destId="{593ABBCC-30D3-4129-8EA0-B1AFBC763DA8}" srcOrd="0" destOrd="0" presId="urn:microsoft.com/office/officeart/2005/8/layout/hList7"/>
    <dgm:cxn modelId="{3BBA1474-8360-4AB6-95B4-94D238F07FA7}" srcId="{7A51F9F0-65F1-4F66-A6C5-F0F42F9D8535}" destId="{0103337C-C2EC-4158-A01A-BBD6389B7F4C}" srcOrd="2" destOrd="0" parTransId="{7F646504-14D4-43BE-9C89-483C45451FA1}" sibTransId="{65372007-BCCC-46EE-94CB-6EC6EC392E39}"/>
    <dgm:cxn modelId="{706D77BC-2899-46CB-97D5-0AC1500A7E30}" type="presOf" srcId="{07CDDE68-37B6-446C-90C6-953B30ED26FD}" destId="{21F1EDD4-0311-4EAD-B242-E4159F51F3E7}" srcOrd="0" destOrd="0" presId="urn:microsoft.com/office/officeart/2005/8/layout/hList7"/>
    <dgm:cxn modelId="{5077FA72-A844-47A3-A894-4723856CB606}" type="presOf" srcId="{0103337C-C2EC-4158-A01A-BBD6389B7F4C}" destId="{5AE51392-1B7F-4A44-93A9-06016E9146F6}" srcOrd="1" destOrd="0" presId="urn:microsoft.com/office/officeart/2005/8/layout/hList7"/>
    <dgm:cxn modelId="{D0AD554E-CCE4-4294-91C3-67A0531934F2}" type="presOf" srcId="{01E15629-8DE9-4775-8531-9AD25F0EC8DF}" destId="{A8ED9045-1539-48BF-80FF-896DFE6C8604}" srcOrd="0" destOrd="0" presId="urn:microsoft.com/office/officeart/2005/8/layout/hList7"/>
    <dgm:cxn modelId="{462BD68C-7DDC-46B8-B4D5-28E0CB7FA113}" type="presOf" srcId="{7FCA7265-E6BA-4EE2-AB14-FDC624A10673}" destId="{5EBCAAB1-1A88-4374-B202-BC7601FA668E}" srcOrd="1" destOrd="0" presId="urn:microsoft.com/office/officeart/2005/8/layout/hList7"/>
    <dgm:cxn modelId="{317BE51C-D502-47E2-8BBA-8084133C70AF}" srcId="{7A51F9F0-65F1-4F66-A6C5-F0F42F9D8535}" destId="{07CDDE68-37B6-446C-90C6-953B30ED26FD}" srcOrd="1" destOrd="0" parTransId="{53B26A79-0D80-47A4-88CE-DB0B24C29798}" sibTransId="{AF4244AE-DCEF-4D84-9F7A-91D2734F95CC}"/>
    <dgm:cxn modelId="{CC6A981A-2644-4EB7-99DD-A75C09FEA254}" type="presOf" srcId="{7A51F9F0-65F1-4F66-A6C5-F0F42F9D8535}" destId="{47148BE7-2CBF-4D90-9086-E9ABA4506FA2}" srcOrd="0" destOrd="0" presId="urn:microsoft.com/office/officeart/2005/8/layout/hList7"/>
    <dgm:cxn modelId="{75432A04-2C38-4583-A546-5B1ED0693975}" srcId="{7A51F9F0-65F1-4F66-A6C5-F0F42F9D8535}" destId="{7FCA7265-E6BA-4EE2-AB14-FDC624A10673}" srcOrd="0" destOrd="0" parTransId="{071075C6-B057-4553-8F63-365651BED98C}" sibTransId="{01E15629-8DE9-4775-8531-9AD25F0EC8DF}"/>
    <dgm:cxn modelId="{6033F360-D3F0-4B51-B854-2A92EB6866FD}" type="presOf" srcId="{07CDDE68-37B6-446C-90C6-953B30ED26FD}" destId="{A629E8FA-1669-4D63-B860-82647002E108}" srcOrd="1" destOrd="0" presId="urn:microsoft.com/office/officeart/2005/8/layout/hList7"/>
    <dgm:cxn modelId="{CBC858DA-E790-4C65-804C-1FEF98A53170}" type="presOf" srcId="{7FCA7265-E6BA-4EE2-AB14-FDC624A10673}" destId="{9ACD8026-CEFE-4B1A-A716-B0386AACF785}" srcOrd="0" destOrd="0" presId="urn:microsoft.com/office/officeart/2005/8/layout/hList7"/>
    <dgm:cxn modelId="{EF9AC760-161C-4214-9E4C-20B52BEE5A70}" type="presOf" srcId="{0103337C-C2EC-4158-A01A-BBD6389B7F4C}" destId="{0B1198DD-0ADC-4D6B-8E43-D827628E32BB}" srcOrd="0" destOrd="0" presId="urn:microsoft.com/office/officeart/2005/8/layout/hList7"/>
    <dgm:cxn modelId="{335BF67A-8E30-4681-8A2E-463FDF9C219F}" type="presParOf" srcId="{47148BE7-2CBF-4D90-9086-E9ABA4506FA2}" destId="{ADE02208-70BD-4395-A3C5-D4A652B31713}" srcOrd="0" destOrd="0" presId="urn:microsoft.com/office/officeart/2005/8/layout/hList7"/>
    <dgm:cxn modelId="{3A31EDB9-ADB3-4BE1-A341-468B1195BC57}" type="presParOf" srcId="{47148BE7-2CBF-4D90-9086-E9ABA4506FA2}" destId="{92FF5F01-92CC-4BBC-9C30-F1ADC5E68A94}" srcOrd="1" destOrd="0" presId="urn:microsoft.com/office/officeart/2005/8/layout/hList7"/>
    <dgm:cxn modelId="{DF70298D-1917-487E-B3D5-0305B4D46D04}" type="presParOf" srcId="{92FF5F01-92CC-4BBC-9C30-F1ADC5E68A94}" destId="{7285B824-3255-4500-BEF9-A50695010A4A}" srcOrd="0" destOrd="0" presId="urn:microsoft.com/office/officeart/2005/8/layout/hList7"/>
    <dgm:cxn modelId="{9A9D208F-F66C-40EF-AAD7-DAD8200B4901}" type="presParOf" srcId="{7285B824-3255-4500-BEF9-A50695010A4A}" destId="{9ACD8026-CEFE-4B1A-A716-B0386AACF785}" srcOrd="0" destOrd="0" presId="urn:microsoft.com/office/officeart/2005/8/layout/hList7"/>
    <dgm:cxn modelId="{2A8EEF48-4EFA-490A-A439-115DDF071A36}" type="presParOf" srcId="{7285B824-3255-4500-BEF9-A50695010A4A}" destId="{5EBCAAB1-1A88-4374-B202-BC7601FA668E}" srcOrd="1" destOrd="0" presId="urn:microsoft.com/office/officeart/2005/8/layout/hList7"/>
    <dgm:cxn modelId="{8509E8B3-0082-4A44-8B79-A0203410E006}" type="presParOf" srcId="{7285B824-3255-4500-BEF9-A50695010A4A}" destId="{D2510854-9225-42B3-8E90-C963DA84BFAF}" srcOrd="2" destOrd="0" presId="urn:microsoft.com/office/officeart/2005/8/layout/hList7"/>
    <dgm:cxn modelId="{83449789-A0B7-4D94-ACFF-268CD9D518C3}" type="presParOf" srcId="{7285B824-3255-4500-BEF9-A50695010A4A}" destId="{A8ABEE1C-7A5A-43E9-AEB8-407EF12E2FD3}" srcOrd="3" destOrd="0" presId="urn:microsoft.com/office/officeart/2005/8/layout/hList7"/>
    <dgm:cxn modelId="{AEC5F5C8-4B4D-438E-BE4B-1412D3B8441C}" type="presParOf" srcId="{92FF5F01-92CC-4BBC-9C30-F1ADC5E68A94}" destId="{A8ED9045-1539-48BF-80FF-896DFE6C8604}" srcOrd="1" destOrd="0" presId="urn:microsoft.com/office/officeart/2005/8/layout/hList7"/>
    <dgm:cxn modelId="{2F4FDEEF-D0A0-4B4A-AE33-1156BC7D1DBD}" type="presParOf" srcId="{92FF5F01-92CC-4BBC-9C30-F1ADC5E68A94}" destId="{A01BED66-8977-4A59-8687-9BE743CDFDA7}" srcOrd="2" destOrd="0" presId="urn:microsoft.com/office/officeart/2005/8/layout/hList7"/>
    <dgm:cxn modelId="{2B54E4B6-4329-42CE-A321-3C6EBF466EF0}" type="presParOf" srcId="{A01BED66-8977-4A59-8687-9BE743CDFDA7}" destId="{21F1EDD4-0311-4EAD-B242-E4159F51F3E7}" srcOrd="0" destOrd="0" presId="urn:microsoft.com/office/officeart/2005/8/layout/hList7"/>
    <dgm:cxn modelId="{89F0E016-0236-4E5B-B2E1-542EA0794443}" type="presParOf" srcId="{A01BED66-8977-4A59-8687-9BE743CDFDA7}" destId="{A629E8FA-1669-4D63-B860-82647002E108}" srcOrd="1" destOrd="0" presId="urn:microsoft.com/office/officeart/2005/8/layout/hList7"/>
    <dgm:cxn modelId="{519C2265-E1BD-4858-9319-4832F5257888}" type="presParOf" srcId="{A01BED66-8977-4A59-8687-9BE743CDFDA7}" destId="{895E1687-BD09-4771-93F5-DA89069932BF}" srcOrd="2" destOrd="0" presId="urn:microsoft.com/office/officeart/2005/8/layout/hList7"/>
    <dgm:cxn modelId="{4E50F68E-20CB-46D6-8D97-38CC537ADA5B}" type="presParOf" srcId="{A01BED66-8977-4A59-8687-9BE743CDFDA7}" destId="{533A9C4D-8524-4321-A604-D675E668BB16}" srcOrd="3" destOrd="0" presId="urn:microsoft.com/office/officeart/2005/8/layout/hList7"/>
    <dgm:cxn modelId="{52066152-9A21-4C75-A15D-3F311D33C03B}" type="presParOf" srcId="{92FF5F01-92CC-4BBC-9C30-F1ADC5E68A94}" destId="{593ABBCC-30D3-4129-8EA0-B1AFBC763DA8}" srcOrd="3" destOrd="0" presId="urn:microsoft.com/office/officeart/2005/8/layout/hList7"/>
    <dgm:cxn modelId="{4C5CC3EA-3DFB-4FA4-B9E7-6289AE12819B}" type="presParOf" srcId="{92FF5F01-92CC-4BBC-9C30-F1ADC5E68A94}" destId="{94CC8518-AFA9-411D-BD91-38739659C6B2}" srcOrd="4" destOrd="0" presId="urn:microsoft.com/office/officeart/2005/8/layout/hList7"/>
    <dgm:cxn modelId="{80FD31CD-BF9D-4E91-B4BA-FEB0322D86D2}" type="presParOf" srcId="{94CC8518-AFA9-411D-BD91-38739659C6B2}" destId="{0B1198DD-0ADC-4D6B-8E43-D827628E32BB}" srcOrd="0" destOrd="0" presId="urn:microsoft.com/office/officeart/2005/8/layout/hList7"/>
    <dgm:cxn modelId="{14DDFE7D-EF49-44CF-8B5A-51DB8F63AC8E}" type="presParOf" srcId="{94CC8518-AFA9-411D-BD91-38739659C6B2}" destId="{5AE51392-1B7F-4A44-93A9-06016E9146F6}" srcOrd="1" destOrd="0" presId="urn:microsoft.com/office/officeart/2005/8/layout/hList7"/>
    <dgm:cxn modelId="{F4C84709-08F8-44DC-8874-CF636376687A}" type="presParOf" srcId="{94CC8518-AFA9-411D-BD91-38739659C6B2}" destId="{85EEEE66-6BE6-4E35-BAFF-85EF43A5017F}" srcOrd="2" destOrd="0" presId="urn:microsoft.com/office/officeart/2005/8/layout/hList7"/>
    <dgm:cxn modelId="{69252170-0DD0-4D31-9834-D862A45471B3}" type="presParOf" srcId="{94CC8518-AFA9-411D-BD91-38739659C6B2}" destId="{DF49D891-41E8-4B18-880D-7F52B6EE80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2CFF82-54F8-43DD-8173-773DFA301BA8}" type="doc">
      <dgm:prSet loTypeId="urn:microsoft.com/office/officeart/2005/8/layout/matrix1" loCatId="matrix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49AFED2-F928-497B-A8A8-6825105899EE}">
      <dgm:prSet phldrT="[Texto]" custT="1"/>
      <dgm:spPr>
        <a:solidFill>
          <a:schemeClr val="bg2"/>
        </a:solidFill>
        <a:ln w="28575"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RESPOSTA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0EF4B-8531-4660-8275-207C3314EFFA}" type="parTrans" cxnId="{1F164BBC-1512-4A60-9A09-FF393A61D6B3}">
      <dgm:prSet/>
      <dgm:spPr/>
      <dgm:t>
        <a:bodyPr/>
        <a:lstStyle/>
        <a:p>
          <a:endParaRPr lang="pt-BR"/>
        </a:p>
      </dgm:t>
    </dgm:pt>
    <dgm:pt modelId="{9E098761-52CB-48C1-A324-BBEA7D04E3FF}" type="sibTrans" cxnId="{1F164BBC-1512-4A60-9A09-FF393A61D6B3}">
      <dgm:prSet/>
      <dgm:spPr/>
      <dgm:t>
        <a:bodyPr/>
        <a:lstStyle/>
        <a:p>
          <a:endParaRPr lang="pt-BR"/>
        </a:p>
      </dgm:t>
    </dgm:pt>
    <dgm:pt modelId="{BC1D3A6B-A41F-48E3-BB6A-1E44A06E79B0}">
      <dgm:prSet phldrT="[Texto]" custT="1"/>
      <dgm:spPr>
        <a:solidFill>
          <a:srgbClr val="FF660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Transferir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1516C-6DC4-408D-8FA1-215E14904FC8}" type="parTrans" cxnId="{5C3DA1B1-345A-4E16-B10C-FF41CDD4E78C}">
      <dgm:prSet/>
      <dgm:spPr/>
      <dgm:t>
        <a:bodyPr/>
        <a:lstStyle/>
        <a:p>
          <a:endParaRPr lang="pt-BR"/>
        </a:p>
      </dgm:t>
    </dgm:pt>
    <dgm:pt modelId="{DF37248D-3300-4E58-8EF1-86208DAE4957}" type="sibTrans" cxnId="{5C3DA1B1-345A-4E16-B10C-FF41CDD4E78C}">
      <dgm:prSet/>
      <dgm:spPr/>
      <dgm:t>
        <a:bodyPr/>
        <a:lstStyle/>
        <a:p>
          <a:endParaRPr lang="pt-BR"/>
        </a:p>
      </dgm:t>
    </dgm:pt>
    <dgm:pt modelId="{4BEB9243-EE78-4B2A-A080-E8C609222296}">
      <dgm:prSet phldrT="[Texto]" custT="1"/>
      <dgm:spPr>
        <a:solidFill>
          <a:srgbClr val="009DD9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6E89AC-3476-4857-A434-A16B39F38E70}" type="parTrans" cxnId="{FD25C21B-60EB-4E2D-9738-92DBDA1D8815}">
      <dgm:prSet/>
      <dgm:spPr/>
      <dgm:t>
        <a:bodyPr/>
        <a:lstStyle/>
        <a:p>
          <a:endParaRPr lang="pt-BR"/>
        </a:p>
      </dgm:t>
    </dgm:pt>
    <dgm:pt modelId="{030215AD-B60A-4A92-9A93-4978D650314C}" type="sibTrans" cxnId="{FD25C21B-60EB-4E2D-9738-92DBDA1D8815}">
      <dgm:prSet/>
      <dgm:spPr/>
      <dgm:t>
        <a:bodyPr/>
        <a:lstStyle/>
        <a:p>
          <a:endParaRPr lang="pt-BR"/>
        </a:p>
      </dgm:t>
    </dgm:pt>
    <dgm:pt modelId="{223DDB47-08A2-45EC-B678-4911F32BBD7B}">
      <dgm:prSet phldrT="[Texto]" custT="1"/>
      <dgm:spPr>
        <a:solidFill>
          <a:srgbClr val="00B05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Aceitar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2FA3CD-9ED6-41EF-838E-CFFF6F8219B6}" type="parTrans" cxnId="{B38D464F-355A-40F2-A36C-229EE3BE0239}">
      <dgm:prSet/>
      <dgm:spPr/>
      <dgm:t>
        <a:bodyPr/>
        <a:lstStyle/>
        <a:p>
          <a:endParaRPr lang="pt-BR"/>
        </a:p>
      </dgm:t>
    </dgm:pt>
    <dgm:pt modelId="{ADB8C408-DDCE-4A76-BB25-26457DC0AE07}" type="sibTrans" cxnId="{B38D464F-355A-40F2-A36C-229EE3BE0239}">
      <dgm:prSet/>
      <dgm:spPr/>
      <dgm:t>
        <a:bodyPr/>
        <a:lstStyle/>
        <a:p>
          <a:endParaRPr lang="pt-BR"/>
        </a:p>
      </dgm:t>
    </dgm:pt>
    <dgm:pt modelId="{F3940F34-A407-41F5-80FE-D4CF73A17D43}">
      <dgm:prSet phldrT="[Texto]" custT="1"/>
      <dgm:spPr>
        <a:solidFill>
          <a:srgbClr val="C00000"/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F530B3-4AEE-42F8-8355-30F365DE08ED}" type="parTrans" cxnId="{EB6F4076-96DC-4773-BEFC-BEC2BF4FCE70}">
      <dgm:prSet/>
      <dgm:spPr/>
      <dgm:t>
        <a:bodyPr/>
        <a:lstStyle/>
        <a:p>
          <a:endParaRPr lang="pt-BR"/>
        </a:p>
      </dgm:t>
    </dgm:pt>
    <dgm:pt modelId="{DF461E44-71F1-4266-B0C5-37EBED6AA8FC}" type="sibTrans" cxnId="{EB6F4076-96DC-4773-BEFC-BEC2BF4FCE70}">
      <dgm:prSet/>
      <dgm:spPr/>
      <dgm:t>
        <a:bodyPr/>
        <a:lstStyle/>
        <a:p>
          <a:endParaRPr lang="pt-BR"/>
        </a:p>
      </dgm:t>
    </dgm:pt>
    <dgm:pt modelId="{A8BA81AF-1C21-433A-81B4-6ECCF69D6E64}" type="pres">
      <dgm:prSet presAssocID="{912CFF82-54F8-43DD-8173-773DFA301B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A20EF6-3C98-4716-B476-E1129CCDA11F}" type="pres">
      <dgm:prSet presAssocID="{912CFF82-54F8-43DD-8173-773DFA301BA8}" presName="matrix" presStyleCnt="0"/>
      <dgm:spPr/>
      <dgm:t>
        <a:bodyPr/>
        <a:lstStyle/>
        <a:p>
          <a:endParaRPr lang="pt-BR"/>
        </a:p>
      </dgm:t>
    </dgm:pt>
    <dgm:pt modelId="{50A2F2DB-A0B1-4B81-A134-7D542695FC87}" type="pres">
      <dgm:prSet presAssocID="{912CFF82-54F8-43DD-8173-773DFA301BA8}" presName="tile1" presStyleLbl="node1" presStyleIdx="0" presStyleCnt="4" custLinFactNeighborY="-5263"/>
      <dgm:spPr/>
      <dgm:t>
        <a:bodyPr/>
        <a:lstStyle/>
        <a:p>
          <a:endParaRPr lang="pt-BR"/>
        </a:p>
      </dgm:t>
    </dgm:pt>
    <dgm:pt modelId="{986251A9-907C-47F2-9210-F4C8ED3C8762}" type="pres">
      <dgm:prSet presAssocID="{912CFF82-54F8-43DD-8173-773DFA301B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B9EE6C-9A37-4AC8-90AE-2C1C188137B2}" type="pres">
      <dgm:prSet presAssocID="{912CFF82-54F8-43DD-8173-773DFA301BA8}" presName="tile2" presStyleLbl="node1" presStyleIdx="1" presStyleCnt="4"/>
      <dgm:spPr/>
      <dgm:t>
        <a:bodyPr/>
        <a:lstStyle/>
        <a:p>
          <a:endParaRPr lang="pt-BR"/>
        </a:p>
      </dgm:t>
    </dgm:pt>
    <dgm:pt modelId="{D49A7F94-A131-4AC5-AB75-E82F36A91690}" type="pres">
      <dgm:prSet presAssocID="{912CFF82-54F8-43DD-8173-773DFA301B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B481A-FB5A-4933-81E8-220B637A439B}" type="pres">
      <dgm:prSet presAssocID="{912CFF82-54F8-43DD-8173-773DFA301BA8}" presName="tile3" presStyleLbl="node1" presStyleIdx="2" presStyleCnt="4"/>
      <dgm:spPr/>
      <dgm:t>
        <a:bodyPr/>
        <a:lstStyle/>
        <a:p>
          <a:endParaRPr lang="pt-BR"/>
        </a:p>
      </dgm:t>
    </dgm:pt>
    <dgm:pt modelId="{BAD7B4BE-17C3-470A-8754-530854D05E59}" type="pres">
      <dgm:prSet presAssocID="{912CFF82-54F8-43DD-8173-773DFA301B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CDDD78-AD0E-42C6-8EFC-2B0F81011DE6}" type="pres">
      <dgm:prSet presAssocID="{912CFF82-54F8-43DD-8173-773DFA301BA8}" presName="tile4" presStyleLbl="node1" presStyleIdx="3" presStyleCnt="4"/>
      <dgm:spPr/>
      <dgm:t>
        <a:bodyPr/>
        <a:lstStyle/>
        <a:p>
          <a:endParaRPr lang="pt-BR"/>
        </a:p>
      </dgm:t>
    </dgm:pt>
    <dgm:pt modelId="{C3066774-FC86-4651-994C-934F39D52EBE}" type="pres">
      <dgm:prSet presAssocID="{912CFF82-54F8-43DD-8173-773DFA301B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F5045F-9D28-41C8-8E4E-148461EF876B}" type="pres">
      <dgm:prSet presAssocID="{912CFF82-54F8-43DD-8173-773DFA301BA8}" presName="centerTile" presStyleLbl="fgShp" presStyleIdx="0" presStyleCnt="1" custScaleX="123457" custScaleY="12631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512191A4-0CF4-4213-8B6C-06D799E8377D}" type="presOf" srcId="{4BEB9243-EE78-4B2A-A080-E8C609222296}" destId="{A52B481A-FB5A-4933-81E8-220B637A439B}" srcOrd="0" destOrd="0" presId="urn:microsoft.com/office/officeart/2005/8/layout/matrix1"/>
    <dgm:cxn modelId="{1F164BBC-1512-4A60-9A09-FF393A61D6B3}" srcId="{912CFF82-54F8-43DD-8173-773DFA301BA8}" destId="{A49AFED2-F928-497B-A8A8-6825105899EE}" srcOrd="0" destOrd="0" parTransId="{ACB0EF4B-8531-4660-8275-207C3314EFFA}" sibTransId="{9E098761-52CB-48C1-A324-BBEA7D04E3FF}"/>
    <dgm:cxn modelId="{995E10F3-82B1-474D-89A6-D92307E504AF}" type="presOf" srcId="{BC1D3A6B-A41F-48E3-BB6A-1E44A06E79B0}" destId="{D49A7F94-A131-4AC5-AB75-E82F36A91690}" srcOrd="1" destOrd="0" presId="urn:microsoft.com/office/officeart/2005/8/layout/matrix1"/>
    <dgm:cxn modelId="{5C3DA1B1-345A-4E16-B10C-FF41CDD4E78C}" srcId="{A49AFED2-F928-497B-A8A8-6825105899EE}" destId="{BC1D3A6B-A41F-48E3-BB6A-1E44A06E79B0}" srcOrd="1" destOrd="0" parTransId="{68A1516C-6DC4-408D-8FA1-215E14904FC8}" sibTransId="{DF37248D-3300-4E58-8EF1-86208DAE4957}"/>
    <dgm:cxn modelId="{873E0F8D-10E0-4643-8B89-46F0CC4D6C9E}" type="presOf" srcId="{BC1D3A6B-A41F-48E3-BB6A-1E44A06E79B0}" destId="{BCB9EE6C-9A37-4AC8-90AE-2C1C188137B2}" srcOrd="0" destOrd="0" presId="urn:microsoft.com/office/officeart/2005/8/layout/matrix1"/>
    <dgm:cxn modelId="{EB6F4076-96DC-4773-BEFC-BEC2BF4FCE70}" srcId="{A49AFED2-F928-497B-A8A8-6825105899EE}" destId="{F3940F34-A407-41F5-80FE-D4CF73A17D43}" srcOrd="0" destOrd="0" parTransId="{F4F530B3-4AEE-42F8-8355-30F365DE08ED}" sibTransId="{DF461E44-71F1-4266-B0C5-37EBED6AA8FC}"/>
    <dgm:cxn modelId="{B38D464F-355A-40F2-A36C-229EE3BE0239}" srcId="{A49AFED2-F928-497B-A8A8-6825105899EE}" destId="{223DDB47-08A2-45EC-B678-4911F32BBD7B}" srcOrd="3" destOrd="0" parTransId="{532FA3CD-9ED6-41EF-838E-CFFF6F8219B6}" sibTransId="{ADB8C408-DDCE-4A76-BB25-26457DC0AE07}"/>
    <dgm:cxn modelId="{B0184ABC-D1A1-40FF-A47D-D837ACB901CC}" type="presOf" srcId="{912CFF82-54F8-43DD-8173-773DFA301BA8}" destId="{A8BA81AF-1C21-433A-81B4-6ECCF69D6E64}" srcOrd="0" destOrd="0" presId="urn:microsoft.com/office/officeart/2005/8/layout/matrix1"/>
    <dgm:cxn modelId="{115330B8-4D41-4D2F-9FCE-D3F4A1A734E4}" type="presOf" srcId="{F3940F34-A407-41F5-80FE-D4CF73A17D43}" destId="{986251A9-907C-47F2-9210-F4C8ED3C8762}" srcOrd="1" destOrd="0" presId="urn:microsoft.com/office/officeart/2005/8/layout/matrix1"/>
    <dgm:cxn modelId="{AF8452F5-F31A-46E8-9750-F2E5D78268BB}" type="presOf" srcId="{A49AFED2-F928-497B-A8A8-6825105899EE}" destId="{34F5045F-9D28-41C8-8E4E-148461EF876B}" srcOrd="0" destOrd="0" presId="urn:microsoft.com/office/officeart/2005/8/layout/matrix1"/>
    <dgm:cxn modelId="{289799DF-1DAA-4721-B9D2-C737F6A50AB6}" type="presOf" srcId="{F3940F34-A407-41F5-80FE-D4CF73A17D43}" destId="{50A2F2DB-A0B1-4B81-A134-7D542695FC87}" srcOrd="0" destOrd="0" presId="urn:microsoft.com/office/officeart/2005/8/layout/matrix1"/>
    <dgm:cxn modelId="{2DC3C07A-7614-404A-8097-B74941A07860}" type="presOf" srcId="{223DDB47-08A2-45EC-B678-4911F32BBD7B}" destId="{D1CDDD78-AD0E-42C6-8EFC-2B0F81011DE6}" srcOrd="0" destOrd="0" presId="urn:microsoft.com/office/officeart/2005/8/layout/matrix1"/>
    <dgm:cxn modelId="{19B8265B-F953-417B-AD7D-1CAE7298DC34}" type="presOf" srcId="{223DDB47-08A2-45EC-B678-4911F32BBD7B}" destId="{C3066774-FC86-4651-994C-934F39D52EBE}" srcOrd="1" destOrd="0" presId="urn:microsoft.com/office/officeart/2005/8/layout/matrix1"/>
    <dgm:cxn modelId="{4CB96416-172A-406E-A85C-A9E5603A0FD7}" type="presOf" srcId="{4BEB9243-EE78-4B2A-A080-E8C609222296}" destId="{BAD7B4BE-17C3-470A-8754-530854D05E59}" srcOrd="1" destOrd="0" presId="urn:microsoft.com/office/officeart/2005/8/layout/matrix1"/>
    <dgm:cxn modelId="{FD25C21B-60EB-4E2D-9738-92DBDA1D8815}" srcId="{A49AFED2-F928-497B-A8A8-6825105899EE}" destId="{4BEB9243-EE78-4B2A-A080-E8C609222296}" srcOrd="2" destOrd="0" parTransId="{216E89AC-3476-4857-A434-A16B39F38E70}" sibTransId="{030215AD-B60A-4A92-9A93-4978D650314C}"/>
    <dgm:cxn modelId="{3E7F37F5-C2A7-4B2A-9599-9E4DE5FF331F}" type="presParOf" srcId="{A8BA81AF-1C21-433A-81B4-6ECCF69D6E64}" destId="{D2A20EF6-3C98-4716-B476-E1129CCDA11F}" srcOrd="0" destOrd="0" presId="urn:microsoft.com/office/officeart/2005/8/layout/matrix1"/>
    <dgm:cxn modelId="{875F830E-56EF-4E76-9DA1-5F514770E882}" type="presParOf" srcId="{D2A20EF6-3C98-4716-B476-E1129CCDA11F}" destId="{50A2F2DB-A0B1-4B81-A134-7D542695FC87}" srcOrd="0" destOrd="0" presId="urn:microsoft.com/office/officeart/2005/8/layout/matrix1"/>
    <dgm:cxn modelId="{3BD6905E-AC55-4381-90B1-CE265113F1C0}" type="presParOf" srcId="{D2A20EF6-3C98-4716-B476-E1129CCDA11F}" destId="{986251A9-907C-47F2-9210-F4C8ED3C8762}" srcOrd="1" destOrd="0" presId="urn:microsoft.com/office/officeart/2005/8/layout/matrix1"/>
    <dgm:cxn modelId="{869A3657-6D13-4655-9F82-F4EE2C7C9594}" type="presParOf" srcId="{D2A20EF6-3C98-4716-B476-E1129CCDA11F}" destId="{BCB9EE6C-9A37-4AC8-90AE-2C1C188137B2}" srcOrd="2" destOrd="0" presId="urn:microsoft.com/office/officeart/2005/8/layout/matrix1"/>
    <dgm:cxn modelId="{AA4696A6-4BCD-453A-8A2F-4FC5B48CC7C7}" type="presParOf" srcId="{D2A20EF6-3C98-4716-B476-E1129CCDA11F}" destId="{D49A7F94-A131-4AC5-AB75-E82F36A91690}" srcOrd="3" destOrd="0" presId="urn:microsoft.com/office/officeart/2005/8/layout/matrix1"/>
    <dgm:cxn modelId="{E4984C73-DF15-48C7-B004-AC092ACC151A}" type="presParOf" srcId="{D2A20EF6-3C98-4716-B476-E1129CCDA11F}" destId="{A52B481A-FB5A-4933-81E8-220B637A439B}" srcOrd="4" destOrd="0" presId="urn:microsoft.com/office/officeart/2005/8/layout/matrix1"/>
    <dgm:cxn modelId="{E8D39EC5-3AEE-4BF7-B80F-C41B5CB9638B}" type="presParOf" srcId="{D2A20EF6-3C98-4716-B476-E1129CCDA11F}" destId="{BAD7B4BE-17C3-470A-8754-530854D05E59}" srcOrd="5" destOrd="0" presId="urn:microsoft.com/office/officeart/2005/8/layout/matrix1"/>
    <dgm:cxn modelId="{F222C950-BE60-4AE6-800D-08F3C61822B0}" type="presParOf" srcId="{D2A20EF6-3C98-4716-B476-E1129CCDA11F}" destId="{D1CDDD78-AD0E-42C6-8EFC-2B0F81011DE6}" srcOrd="6" destOrd="0" presId="urn:microsoft.com/office/officeart/2005/8/layout/matrix1"/>
    <dgm:cxn modelId="{9CDCD00D-48C2-4BDE-A770-C427CF114E3D}" type="presParOf" srcId="{D2A20EF6-3C98-4716-B476-E1129CCDA11F}" destId="{C3066774-FC86-4651-994C-934F39D52EBE}" srcOrd="7" destOrd="0" presId="urn:microsoft.com/office/officeart/2005/8/layout/matrix1"/>
    <dgm:cxn modelId="{A6201749-FCF1-498C-8AC2-D2312C8567F6}" type="presParOf" srcId="{A8BA81AF-1C21-433A-81B4-6ECCF69D6E64}" destId="{34F5045F-9D28-41C8-8E4E-148461EF87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754227-CCE1-4D3C-B463-EEE7309DDB94}" type="doc">
      <dgm:prSet loTypeId="urn:microsoft.com/office/officeart/2005/8/layout/hProcess6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F738FB7-A998-46C0-AA11-6C0B5B7FA3E6}">
      <dgm:prSet custT="1"/>
      <dgm:spPr/>
      <dgm:t>
        <a:bodyPr/>
        <a:lstStyle/>
        <a:p>
          <a:pPr rtl="0"/>
          <a:r>
            <a:rPr lang="pt-BR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Saída</a:t>
          </a:r>
          <a:r>
            <a:rPr lang="pt-BR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8A541-C0F3-4511-AE69-F863FDA50DEF}" type="parTrans" cxnId="{35E741A8-AE89-46BB-A61C-5A4392B9FD7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FF4EA-293B-47E4-861B-A5022E6C7FDD}" type="sibTrans" cxnId="{35E741A8-AE89-46BB-A61C-5A4392B9FD71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6084D3-C47D-40B0-B77E-B86CB90587E9}">
      <dgm:prSet custT="1"/>
      <dgm:spPr/>
      <dgm:t>
        <a:bodyPr/>
        <a:lstStyle/>
        <a:p>
          <a:pPr algn="r"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Plano de Tratamento de Riscos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B7154B5-61BF-47C8-941E-2A511F482285}" type="parTrans" cxnId="{CCEB1792-470C-409B-B03F-CE23EAB85E9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C24467-94D7-4D3E-8504-BC96E11F664E}" type="sibTrans" cxnId="{CCEB1792-470C-409B-B03F-CE23EAB85E9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2C1A4D-FD5A-4540-9662-C5403E3F0709}" type="pres">
      <dgm:prSet presAssocID="{BB754227-CCE1-4D3C-B463-EEE7309DDB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B04285-0CDB-4FBD-9BE8-FD2C5BA0E045}" type="pres">
      <dgm:prSet presAssocID="{CF738FB7-A998-46C0-AA11-6C0B5B7FA3E6}" presName="compNode" presStyleCnt="0"/>
      <dgm:spPr/>
      <dgm:t>
        <a:bodyPr/>
        <a:lstStyle/>
        <a:p>
          <a:endParaRPr lang="pt-BR"/>
        </a:p>
      </dgm:t>
    </dgm:pt>
    <dgm:pt modelId="{4E9A892B-747D-47B4-8309-504E90192ED9}" type="pres">
      <dgm:prSet presAssocID="{CF738FB7-A998-46C0-AA11-6C0B5B7FA3E6}" presName="noGeometry" presStyleCnt="0"/>
      <dgm:spPr/>
      <dgm:t>
        <a:bodyPr/>
        <a:lstStyle/>
        <a:p>
          <a:endParaRPr lang="pt-BR"/>
        </a:p>
      </dgm:t>
    </dgm:pt>
    <dgm:pt modelId="{7110977E-A1D7-4FEB-9B3A-DB84D1933D6C}" type="pres">
      <dgm:prSet presAssocID="{CF738FB7-A998-46C0-AA11-6C0B5B7FA3E6}" presName="childTextVisible" presStyleLbl="bgAccFollowNode1" presStyleIdx="0" presStyleCnt="1" custScaleY="73356" custLinFactNeighborY="2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0AF3D-5E7A-4087-920F-F32E4C0EBA9C}" type="pres">
      <dgm:prSet presAssocID="{CF738FB7-A998-46C0-AA11-6C0B5B7FA3E6}" presName="childTextHidden" presStyleLbl="bgAccFollowNode1" presStyleIdx="0" presStyleCnt="1"/>
      <dgm:spPr/>
      <dgm:t>
        <a:bodyPr/>
        <a:lstStyle/>
        <a:p>
          <a:endParaRPr lang="pt-BR"/>
        </a:p>
      </dgm:t>
    </dgm:pt>
    <dgm:pt modelId="{1A261879-3877-4D9E-9B9E-B8FD1873FCDF}" type="pres">
      <dgm:prSet presAssocID="{CF738FB7-A998-46C0-AA11-6C0B5B7FA3E6}" presName="parentText" presStyleLbl="node1" presStyleIdx="0" presStyleCnt="1" custLinFactNeighborX="6770" custLinFactNeighborY="231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E741A8-AE89-46BB-A61C-5A4392B9FD71}" srcId="{BB754227-CCE1-4D3C-B463-EEE7309DDB94}" destId="{CF738FB7-A998-46C0-AA11-6C0B5B7FA3E6}" srcOrd="0" destOrd="0" parTransId="{0148A541-C0F3-4511-AE69-F863FDA50DEF}" sibTransId="{8F8FF4EA-293B-47E4-861B-A5022E6C7FDD}"/>
    <dgm:cxn modelId="{CCEB1792-470C-409B-B03F-CE23EAB85E92}" srcId="{CF738FB7-A998-46C0-AA11-6C0B5B7FA3E6}" destId="{316084D3-C47D-40B0-B77E-B86CB90587E9}" srcOrd="0" destOrd="0" parTransId="{0B7154B5-61BF-47C8-941E-2A511F482285}" sibTransId="{C5C24467-94D7-4D3E-8504-BC96E11F664E}"/>
    <dgm:cxn modelId="{572CCA28-EA3E-4704-9813-D16B95691A1E}" type="presOf" srcId="{316084D3-C47D-40B0-B77E-B86CB90587E9}" destId="{86E0AF3D-5E7A-4087-920F-F32E4C0EBA9C}" srcOrd="1" destOrd="0" presId="urn:microsoft.com/office/officeart/2005/8/layout/hProcess6"/>
    <dgm:cxn modelId="{F2951416-E18D-4C9D-A007-F9B9A0722437}" type="presOf" srcId="{316084D3-C47D-40B0-B77E-B86CB90587E9}" destId="{7110977E-A1D7-4FEB-9B3A-DB84D1933D6C}" srcOrd="0" destOrd="0" presId="urn:microsoft.com/office/officeart/2005/8/layout/hProcess6"/>
    <dgm:cxn modelId="{813D9A4F-10C8-4D3A-AFE0-8FC80540E4B1}" type="presOf" srcId="{CF738FB7-A998-46C0-AA11-6C0B5B7FA3E6}" destId="{1A261879-3877-4D9E-9B9E-B8FD1873FCDF}" srcOrd="0" destOrd="0" presId="urn:microsoft.com/office/officeart/2005/8/layout/hProcess6"/>
    <dgm:cxn modelId="{FA411A6E-48D0-4BDE-BFEC-16708353E16A}" type="presOf" srcId="{BB754227-CCE1-4D3C-B463-EEE7309DDB94}" destId="{FD2C1A4D-FD5A-4540-9662-C5403E3F0709}" srcOrd="0" destOrd="0" presId="urn:microsoft.com/office/officeart/2005/8/layout/hProcess6"/>
    <dgm:cxn modelId="{437116D1-3BB1-49A3-9B65-FFBA64FE4B0D}" type="presParOf" srcId="{FD2C1A4D-FD5A-4540-9662-C5403E3F0709}" destId="{D2B04285-0CDB-4FBD-9BE8-FD2C5BA0E045}" srcOrd="0" destOrd="0" presId="urn:microsoft.com/office/officeart/2005/8/layout/hProcess6"/>
    <dgm:cxn modelId="{8915F663-3DAB-4DF9-8BB2-DC00A4CA3FDA}" type="presParOf" srcId="{D2B04285-0CDB-4FBD-9BE8-FD2C5BA0E045}" destId="{4E9A892B-747D-47B4-8309-504E90192ED9}" srcOrd="0" destOrd="0" presId="urn:microsoft.com/office/officeart/2005/8/layout/hProcess6"/>
    <dgm:cxn modelId="{FF652939-0903-4BF9-89A8-9F855607F566}" type="presParOf" srcId="{D2B04285-0CDB-4FBD-9BE8-FD2C5BA0E045}" destId="{7110977E-A1D7-4FEB-9B3A-DB84D1933D6C}" srcOrd="1" destOrd="0" presId="urn:microsoft.com/office/officeart/2005/8/layout/hProcess6"/>
    <dgm:cxn modelId="{899BAE6D-6162-43AA-B4D3-46C104BA68B9}" type="presParOf" srcId="{D2B04285-0CDB-4FBD-9BE8-FD2C5BA0E045}" destId="{86E0AF3D-5E7A-4087-920F-F32E4C0EBA9C}" srcOrd="2" destOrd="0" presId="urn:microsoft.com/office/officeart/2005/8/layout/hProcess6"/>
    <dgm:cxn modelId="{A9715D3D-C095-4EC2-AC7F-B797D4B9C4E4}" type="presParOf" srcId="{D2B04285-0CDB-4FBD-9BE8-FD2C5BA0E045}" destId="{1A261879-3877-4D9E-9B9E-B8FD1873FCD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2CFF82-54F8-43DD-8173-773DFA301BA8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49AFED2-F928-497B-A8A8-6825105899EE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B0EF4B-8531-4660-8275-207C3314EFFA}" type="parTrans" cxnId="{1F164BBC-1512-4A60-9A09-FF393A61D6B3}">
      <dgm:prSet/>
      <dgm:spPr/>
      <dgm:t>
        <a:bodyPr/>
        <a:lstStyle/>
        <a:p>
          <a:endParaRPr lang="pt-BR" b="1"/>
        </a:p>
      </dgm:t>
    </dgm:pt>
    <dgm:pt modelId="{9E098761-52CB-48C1-A324-BBEA7D04E3FF}" type="sibTrans" cxnId="{1F164BBC-1512-4A60-9A09-FF393A61D6B3}">
      <dgm:prSet/>
      <dgm:spPr/>
      <dgm:t>
        <a:bodyPr/>
        <a:lstStyle/>
        <a:p>
          <a:endParaRPr lang="pt-BR" b="1"/>
        </a:p>
      </dgm:t>
    </dgm:pt>
    <dgm:pt modelId="{BC1D3A6B-A41F-48E3-BB6A-1E44A06E79B0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1516C-6DC4-408D-8FA1-215E14904FC8}" type="parTrans" cxnId="{5C3DA1B1-345A-4E16-B10C-FF41CDD4E78C}">
      <dgm:prSet/>
      <dgm:spPr/>
      <dgm:t>
        <a:bodyPr/>
        <a:lstStyle/>
        <a:p>
          <a:endParaRPr lang="pt-BR" b="1"/>
        </a:p>
      </dgm:t>
    </dgm:pt>
    <dgm:pt modelId="{DF37248D-3300-4E58-8EF1-86208DAE4957}" type="sibTrans" cxnId="{5C3DA1B1-345A-4E16-B10C-FF41CDD4E78C}">
      <dgm:prSet/>
      <dgm:spPr/>
      <dgm:t>
        <a:bodyPr/>
        <a:lstStyle/>
        <a:p>
          <a:endParaRPr lang="pt-BR" b="1"/>
        </a:p>
      </dgm:t>
    </dgm:pt>
    <dgm:pt modelId="{4BEB9243-EE78-4B2A-A080-E8C609222296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6E89AC-3476-4857-A434-A16B39F38E70}" type="parTrans" cxnId="{FD25C21B-60EB-4E2D-9738-92DBDA1D8815}">
      <dgm:prSet/>
      <dgm:spPr/>
      <dgm:t>
        <a:bodyPr/>
        <a:lstStyle/>
        <a:p>
          <a:endParaRPr lang="pt-BR" b="1"/>
        </a:p>
      </dgm:t>
    </dgm:pt>
    <dgm:pt modelId="{030215AD-B60A-4A92-9A93-4978D650314C}" type="sibTrans" cxnId="{FD25C21B-60EB-4E2D-9738-92DBDA1D8815}">
      <dgm:prSet/>
      <dgm:spPr/>
      <dgm:t>
        <a:bodyPr/>
        <a:lstStyle/>
        <a:p>
          <a:endParaRPr lang="pt-BR" b="1"/>
        </a:p>
      </dgm:t>
    </dgm:pt>
    <dgm:pt modelId="{539AB826-B889-4747-96E9-4C64BAF5AC95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19A6D-9BE4-456F-A152-3D42BF96272C}" type="parTrans" cxnId="{9E54B27A-2421-4EF7-96B2-DC3FBC879CD1}">
      <dgm:prSet/>
      <dgm:spPr/>
      <dgm:t>
        <a:bodyPr/>
        <a:lstStyle/>
        <a:p>
          <a:endParaRPr lang="pt-BR" b="1"/>
        </a:p>
      </dgm:t>
    </dgm:pt>
    <dgm:pt modelId="{C8864426-57DA-4B81-9261-A5303245050E}" type="sibTrans" cxnId="{9E54B27A-2421-4EF7-96B2-DC3FBC879CD1}">
      <dgm:prSet/>
      <dgm:spPr/>
      <dgm:t>
        <a:bodyPr/>
        <a:lstStyle/>
        <a:p>
          <a:endParaRPr lang="pt-BR" b="1"/>
        </a:p>
      </dgm:t>
    </dgm:pt>
    <dgm:pt modelId="{0C616AA4-EFD1-4812-B2F9-DB731977B73A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Monitorar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729B8-5A97-4846-872F-9571CB9C0A09}" type="parTrans" cxnId="{DD7474C2-3962-4839-A4A4-D97315AA5D92}">
      <dgm:prSet/>
      <dgm:spPr/>
      <dgm:t>
        <a:bodyPr/>
        <a:lstStyle/>
        <a:p>
          <a:endParaRPr lang="pt-BR" b="1"/>
        </a:p>
      </dgm:t>
    </dgm:pt>
    <dgm:pt modelId="{B8CF2217-D26E-4CA3-86E7-829B9BD531DA}" type="sibTrans" cxnId="{DD7474C2-3962-4839-A4A4-D97315AA5D92}">
      <dgm:prSet/>
      <dgm:spPr/>
      <dgm:t>
        <a:bodyPr/>
        <a:lstStyle/>
        <a:p>
          <a:endParaRPr lang="pt-BR" b="1"/>
        </a:p>
      </dgm:t>
    </dgm:pt>
    <dgm:pt modelId="{AF6DEE56-8677-4C6B-9760-1D95614802EE}" type="pres">
      <dgm:prSet presAssocID="{912CFF82-54F8-43DD-8173-773DFA301B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B3F641-7EA9-4939-9130-D591C2A0228D}" type="pres">
      <dgm:prSet presAssocID="{A49AFED2-F928-497B-A8A8-6825105899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4068E-E254-4451-B0D1-D91B68C6AD55}" type="pres">
      <dgm:prSet presAssocID="{A49AFED2-F928-497B-A8A8-6825105899EE}" presName="spNode" presStyleCnt="0"/>
      <dgm:spPr/>
      <dgm:t>
        <a:bodyPr/>
        <a:lstStyle/>
        <a:p>
          <a:endParaRPr lang="pt-BR"/>
        </a:p>
      </dgm:t>
    </dgm:pt>
    <dgm:pt modelId="{E8940D35-126F-4B46-88F4-5806480A44D1}" type="pres">
      <dgm:prSet presAssocID="{9E098761-52CB-48C1-A324-BBEA7D04E3FF}" presName="sibTrans" presStyleLbl="sibTrans1D1" presStyleIdx="0" presStyleCnt="5"/>
      <dgm:spPr/>
      <dgm:t>
        <a:bodyPr/>
        <a:lstStyle/>
        <a:p>
          <a:endParaRPr lang="pt-BR"/>
        </a:p>
      </dgm:t>
    </dgm:pt>
    <dgm:pt modelId="{92FBA395-8403-4081-BC1C-839C7F57658C}" type="pres">
      <dgm:prSet presAssocID="{BC1D3A6B-A41F-48E3-BB6A-1E44A06E79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112013-55AF-4399-9563-6A84B945D226}" type="pres">
      <dgm:prSet presAssocID="{BC1D3A6B-A41F-48E3-BB6A-1E44A06E79B0}" presName="spNode" presStyleCnt="0"/>
      <dgm:spPr/>
      <dgm:t>
        <a:bodyPr/>
        <a:lstStyle/>
        <a:p>
          <a:endParaRPr lang="pt-BR"/>
        </a:p>
      </dgm:t>
    </dgm:pt>
    <dgm:pt modelId="{4F06D71E-EC1D-41A1-A3D8-107D3824FC10}" type="pres">
      <dgm:prSet presAssocID="{DF37248D-3300-4E58-8EF1-86208DAE4957}" presName="sibTrans" presStyleLbl="sibTrans1D1" presStyleIdx="1" presStyleCnt="5"/>
      <dgm:spPr/>
      <dgm:t>
        <a:bodyPr/>
        <a:lstStyle/>
        <a:p>
          <a:endParaRPr lang="pt-BR"/>
        </a:p>
      </dgm:t>
    </dgm:pt>
    <dgm:pt modelId="{F15CCE34-BA1A-4205-8022-D1EF0430F14D}" type="pres">
      <dgm:prSet presAssocID="{4BEB9243-EE78-4B2A-A080-E8C6092222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C2F043-8C18-4BDF-95F7-D16501032212}" type="pres">
      <dgm:prSet presAssocID="{4BEB9243-EE78-4B2A-A080-E8C609222296}" presName="spNode" presStyleCnt="0"/>
      <dgm:spPr/>
      <dgm:t>
        <a:bodyPr/>
        <a:lstStyle/>
        <a:p>
          <a:endParaRPr lang="pt-BR"/>
        </a:p>
      </dgm:t>
    </dgm:pt>
    <dgm:pt modelId="{B5343765-FAA6-467A-9859-D4E4CF475239}" type="pres">
      <dgm:prSet presAssocID="{030215AD-B60A-4A92-9A93-4978D650314C}" presName="sibTrans" presStyleLbl="sibTrans1D1" presStyleIdx="2" presStyleCnt="5"/>
      <dgm:spPr/>
      <dgm:t>
        <a:bodyPr/>
        <a:lstStyle/>
        <a:p>
          <a:endParaRPr lang="pt-BR"/>
        </a:p>
      </dgm:t>
    </dgm:pt>
    <dgm:pt modelId="{21E575F0-AC72-4D84-B354-DB3F4A3DDEF2}" type="pres">
      <dgm:prSet presAssocID="{539AB826-B889-4747-96E9-4C64BAF5AC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49F6A5-5792-4E71-BF6B-07687A10C4F4}" type="pres">
      <dgm:prSet presAssocID="{539AB826-B889-4747-96E9-4C64BAF5AC95}" presName="spNode" presStyleCnt="0"/>
      <dgm:spPr/>
      <dgm:t>
        <a:bodyPr/>
        <a:lstStyle/>
        <a:p>
          <a:endParaRPr lang="pt-BR"/>
        </a:p>
      </dgm:t>
    </dgm:pt>
    <dgm:pt modelId="{E28EA514-7467-4EFD-8AA6-AAF47E2FD93B}" type="pres">
      <dgm:prSet presAssocID="{C8864426-57DA-4B81-9261-A5303245050E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C05F556-DBCF-43D3-945E-4125908C93F9}" type="pres">
      <dgm:prSet presAssocID="{0C616AA4-EFD1-4812-B2F9-DB731977B7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A228E-4CDF-4B41-96C3-8A8DBC7C8F14}" type="pres">
      <dgm:prSet presAssocID="{0C616AA4-EFD1-4812-B2F9-DB731977B73A}" presName="spNode" presStyleCnt="0"/>
      <dgm:spPr/>
      <dgm:t>
        <a:bodyPr/>
        <a:lstStyle/>
        <a:p>
          <a:endParaRPr lang="pt-BR"/>
        </a:p>
      </dgm:t>
    </dgm:pt>
    <dgm:pt modelId="{A019BBF2-5A9C-48A5-BF67-F611347C79DE}" type="pres">
      <dgm:prSet presAssocID="{B8CF2217-D26E-4CA3-86E7-829B9BD531D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3A36814E-6027-4135-9396-CA8274758715}" type="presOf" srcId="{030215AD-B60A-4A92-9A93-4978D650314C}" destId="{B5343765-FAA6-467A-9859-D4E4CF475239}" srcOrd="0" destOrd="0" presId="urn:microsoft.com/office/officeart/2005/8/layout/cycle5"/>
    <dgm:cxn modelId="{0AC79EA3-5986-49DE-B8B0-2F17B260B996}" type="presOf" srcId="{B8CF2217-D26E-4CA3-86E7-829B9BD531DA}" destId="{A019BBF2-5A9C-48A5-BF67-F611347C79DE}" srcOrd="0" destOrd="0" presId="urn:microsoft.com/office/officeart/2005/8/layout/cycle5"/>
    <dgm:cxn modelId="{D512DD90-5888-442A-A2E4-C92302D89C17}" type="presOf" srcId="{DF37248D-3300-4E58-8EF1-86208DAE4957}" destId="{4F06D71E-EC1D-41A1-A3D8-107D3824FC10}" srcOrd="0" destOrd="0" presId="urn:microsoft.com/office/officeart/2005/8/layout/cycle5"/>
    <dgm:cxn modelId="{1F164BBC-1512-4A60-9A09-FF393A61D6B3}" srcId="{912CFF82-54F8-43DD-8173-773DFA301BA8}" destId="{A49AFED2-F928-497B-A8A8-6825105899EE}" srcOrd="0" destOrd="0" parTransId="{ACB0EF4B-8531-4660-8275-207C3314EFFA}" sibTransId="{9E098761-52CB-48C1-A324-BBEA7D04E3FF}"/>
    <dgm:cxn modelId="{A1E8B52A-5826-473F-96FD-9500791D7826}" type="presOf" srcId="{912CFF82-54F8-43DD-8173-773DFA301BA8}" destId="{AF6DEE56-8677-4C6B-9760-1D95614802EE}" srcOrd="0" destOrd="0" presId="urn:microsoft.com/office/officeart/2005/8/layout/cycle5"/>
    <dgm:cxn modelId="{5C3DA1B1-345A-4E16-B10C-FF41CDD4E78C}" srcId="{912CFF82-54F8-43DD-8173-773DFA301BA8}" destId="{BC1D3A6B-A41F-48E3-BB6A-1E44A06E79B0}" srcOrd="1" destOrd="0" parTransId="{68A1516C-6DC4-408D-8FA1-215E14904FC8}" sibTransId="{DF37248D-3300-4E58-8EF1-86208DAE4957}"/>
    <dgm:cxn modelId="{0D10E2CA-8280-4056-8160-BBE1BD03360C}" type="presOf" srcId="{539AB826-B889-4747-96E9-4C64BAF5AC95}" destId="{21E575F0-AC72-4D84-B354-DB3F4A3DDEF2}" srcOrd="0" destOrd="0" presId="urn:microsoft.com/office/officeart/2005/8/layout/cycle5"/>
    <dgm:cxn modelId="{47BD5F69-08A0-4BDF-ABB2-18BF3F0B1E81}" type="presOf" srcId="{0C616AA4-EFD1-4812-B2F9-DB731977B73A}" destId="{BC05F556-DBCF-43D3-945E-4125908C93F9}" srcOrd="0" destOrd="0" presId="urn:microsoft.com/office/officeart/2005/8/layout/cycle5"/>
    <dgm:cxn modelId="{FE8B9144-E78A-448C-B023-6EEC0198CF7E}" type="presOf" srcId="{BC1D3A6B-A41F-48E3-BB6A-1E44A06E79B0}" destId="{92FBA395-8403-4081-BC1C-839C7F57658C}" srcOrd="0" destOrd="0" presId="urn:microsoft.com/office/officeart/2005/8/layout/cycle5"/>
    <dgm:cxn modelId="{CEC6A789-73E5-4F4F-B150-464EFAE451DF}" type="presOf" srcId="{4BEB9243-EE78-4B2A-A080-E8C609222296}" destId="{F15CCE34-BA1A-4205-8022-D1EF0430F14D}" srcOrd="0" destOrd="0" presId="urn:microsoft.com/office/officeart/2005/8/layout/cycle5"/>
    <dgm:cxn modelId="{B4286BE9-1226-432E-951D-0EE35567C7C2}" type="presOf" srcId="{C8864426-57DA-4B81-9261-A5303245050E}" destId="{E28EA514-7467-4EFD-8AA6-AAF47E2FD93B}" srcOrd="0" destOrd="0" presId="urn:microsoft.com/office/officeart/2005/8/layout/cycle5"/>
    <dgm:cxn modelId="{62974F71-1347-44CE-BA5A-FCDDFB18E17D}" type="presOf" srcId="{A49AFED2-F928-497B-A8A8-6825105899EE}" destId="{95B3F641-7EA9-4939-9130-D591C2A0228D}" srcOrd="0" destOrd="0" presId="urn:microsoft.com/office/officeart/2005/8/layout/cycle5"/>
    <dgm:cxn modelId="{DD7474C2-3962-4839-A4A4-D97315AA5D92}" srcId="{912CFF82-54F8-43DD-8173-773DFA301BA8}" destId="{0C616AA4-EFD1-4812-B2F9-DB731977B73A}" srcOrd="4" destOrd="0" parTransId="{CE1729B8-5A97-4846-872F-9571CB9C0A09}" sibTransId="{B8CF2217-D26E-4CA3-86E7-829B9BD531DA}"/>
    <dgm:cxn modelId="{93BD42F8-2A4F-4726-B87A-DB72130DBDF9}" type="presOf" srcId="{9E098761-52CB-48C1-A324-BBEA7D04E3FF}" destId="{E8940D35-126F-4B46-88F4-5806480A44D1}" srcOrd="0" destOrd="0" presId="urn:microsoft.com/office/officeart/2005/8/layout/cycle5"/>
    <dgm:cxn modelId="{FD25C21B-60EB-4E2D-9738-92DBDA1D8815}" srcId="{912CFF82-54F8-43DD-8173-773DFA301BA8}" destId="{4BEB9243-EE78-4B2A-A080-E8C609222296}" srcOrd="2" destOrd="0" parTransId="{216E89AC-3476-4857-A434-A16B39F38E70}" sibTransId="{030215AD-B60A-4A92-9A93-4978D650314C}"/>
    <dgm:cxn modelId="{9E54B27A-2421-4EF7-96B2-DC3FBC879CD1}" srcId="{912CFF82-54F8-43DD-8173-773DFA301BA8}" destId="{539AB826-B889-4747-96E9-4C64BAF5AC95}" srcOrd="3" destOrd="0" parTransId="{DB919A6D-9BE4-456F-A152-3D42BF96272C}" sibTransId="{C8864426-57DA-4B81-9261-A5303245050E}"/>
    <dgm:cxn modelId="{F70D531D-3A94-4145-9505-184211199CC0}" type="presParOf" srcId="{AF6DEE56-8677-4C6B-9760-1D95614802EE}" destId="{95B3F641-7EA9-4939-9130-D591C2A0228D}" srcOrd="0" destOrd="0" presId="urn:microsoft.com/office/officeart/2005/8/layout/cycle5"/>
    <dgm:cxn modelId="{7D793936-7BE3-4795-B8C1-ACEE8F6B4B48}" type="presParOf" srcId="{AF6DEE56-8677-4C6B-9760-1D95614802EE}" destId="{7264068E-E254-4451-B0D1-D91B68C6AD55}" srcOrd="1" destOrd="0" presId="urn:microsoft.com/office/officeart/2005/8/layout/cycle5"/>
    <dgm:cxn modelId="{FCD6397E-08C9-4BD9-B2FF-D9BAF9B72CE5}" type="presParOf" srcId="{AF6DEE56-8677-4C6B-9760-1D95614802EE}" destId="{E8940D35-126F-4B46-88F4-5806480A44D1}" srcOrd="2" destOrd="0" presId="urn:microsoft.com/office/officeart/2005/8/layout/cycle5"/>
    <dgm:cxn modelId="{138AEE99-4DFA-4E16-8E2D-B70F60FE6362}" type="presParOf" srcId="{AF6DEE56-8677-4C6B-9760-1D95614802EE}" destId="{92FBA395-8403-4081-BC1C-839C7F57658C}" srcOrd="3" destOrd="0" presId="urn:microsoft.com/office/officeart/2005/8/layout/cycle5"/>
    <dgm:cxn modelId="{EFA2417D-E9F3-4A1E-B11F-D5FF554786B6}" type="presParOf" srcId="{AF6DEE56-8677-4C6B-9760-1D95614802EE}" destId="{EB112013-55AF-4399-9563-6A84B945D226}" srcOrd="4" destOrd="0" presId="urn:microsoft.com/office/officeart/2005/8/layout/cycle5"/>
    <dgm:cxn modelId="{0CB24590-6C84-4B03-84D8-CEEC85D3510B}" type="presParOf" srcId="{AF6DEE56-8677-4C6B-9760-1D95614802EE}" destId="{4F06D71E-EC1D-41A1-A3D8-107D3824FC10}" srcOrd="5" destOrd="0" presId="urn:microsoft.com/office/officeart/2005/8/layout/cycle5"/>
    <dgm:cxn modelId="{F8ED17B6-A3F5-4E77-A58A-D727E9026194}" type="presParOf" srcId="{AF6DEE56-8677-4C6B-9760-1D95614802EE}" destId="{F15CCE34-BA1A-4205-8022-D1EF0430F14D}" srcOrd="6" destOrd="0" presId="urn:microsoft.com/office/officeart/2005/8/layout/cycle5"/>
    <dgm:cxn modelId="{F4E69CEA-959F-4550-AD94-34C8E09DF53A}" type="presParOf" srcId="{AF6DEE56-8677-4C6B-9760-1D95614802EE}" destId="{01C2F043-8C18-4BDF-95F7-D16501032212}" srcOrd="7" destOrd="0" presId="urn:microsoft.com/office/officeart/2005/8/layout/cycle5"/>
    <dgm:cxn modelId="{E860B76C-0D53-44C5-B02D-9FB1F24409F9}" type="presParOf" srcId="{AF6DEE56-8677-4C6B-9760-1D95614802EE}" destId="{B5343765-FAA6-467A-9859-D4E4CF475239}" srcOrd="8" destOrd="0" presId="urn:microsoft.com/office/officeart/2005/8/layout/cycle5"/>
    <dgm:cxn modelId="{E96E12BE-84F5-4DBD-AEFD-4A52F3588D87}" type="presParOf" srcId="{AF6DEE56-8677-4C6B-9760-1D95614802EE}" destId="{21E575F0-AC72-4D84-B354-DB3F4A3DDEF2}" srcOrd="9" destOrd="0" presId="urn:microsoft.com/office/officeart/2005/8/layout/cycle5"/>
    <dgm:cxn modelId="{BB07349A-3131-41DB-A74F-E93D8104D9E8}" type="presParOf" srcId="{AF6DEE56-8677-4C6B-9760-1D95614802EE}" destId="{6449F6A5-5792-4E71-BF6B-07687A10C4F4}" srcOrd="10" destOrd="0" presId="urn:microsoft.com/office/officeart/2005/8/layout/cycle5"/>
    <dgm:cxn modelId="{48F2C72A-D3F1-4F15-A15C-A5E76C0330FB}" type="presParOf" srcId="{AF6DEE56-8677-4C6B-9760-1D95614802EE}" destId="{E28EA514-7467-4EFD-8AA6-AAF47E2FD93B}" srcOrd="11" destOrd="0" presId="urn:microsoft.com/office/officeart/2005/8/layout/cycle5"/>
    <dgm:cxn modelId="{809B5FBB-93A5-405F-8C04-A239EF590B2D}" type="presParOf" srcId="{AF6DEE56-8677-4C6B-9760-1D95614802EE}" destId="{BC05F556-DBCF-43D3-945E-4125908C93F9}" srcOrd="12" destOrd="0" presId="urn:microsoft.com/office/officeart/2005/8/layout/cycle5"/>
    <dgm:cxn modelId="{75606212-9B07-414D-815C-C0F70966B60A}" type="presParOf" srcId="{AF6DEE56-8677-4C6B-9760-1D95614802EE}" destId="{F23A228E-4CDF-4B41-96C3-8A8DBC7C8F14}" srcOrd="13" destOrd="0" presId="urn:microsoft.com/office/officeart/2005/8/layout/cycle5"/>
    <dgm:cxn modelId="{8E84AA11-EA33-4F69-8345-6F5A6BF712E5}" type="presParOf" srcId="{AF6DEE56-8677-4C6B-9760-1D95614802EE}" destId="{A019BBF2-5A9C-48A5-BF67-F611347C79D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8FA73F-B13E-4B6B-BAD0-FB6214BA48C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C645A3-1AAF-46F4-B689-CE022CBB6892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pt-BR" sz="2400" b="0" dirty="0" smtClean="0">
              <a:effectLst/>
            </a:rPr>
            <a:t>A adoção de cultura organizacional voltada à gestão por processos de trabalho e à gestão de riscos</a:t>
          </a:r>
          <a:endParaRPr lang="pt-BR" sz="2400" b="0" dirty="0">
            <a:effectLst/>
          </a:endParaRPr>
        </a:p>
      </dgm:t>
    </dgm:pt>
    <dgm:pt modelId="{7C1166AD-6D57-4B17-BAA0-D554CED60275}" type="parTrans" cxnId="{F76958C4-18A7-4364-810E-7AD312547D5F}">
      <dgm:prSet/>
      <dgm:spPr/>
      <dgm:t>
        <a:bodyPr/>
        <a:lstStyle/>
        <a:p>
          <a:endParaRPr lang="pt-BR"/>
        </a:p>
      </dgm:t>
    </dgm:pt>
    <dgm:pt modelId="{3B6DB6E0-6389-4163-AFD2-56F0E4986AAB}" type="sibTrans" cxnId="{F76958C4-18A7-4364-810E-7AD312547D5F}">
      <dgm:prSet/>
      <dgm:spPr/>
      <dgm:t>
        <a:bodyPr/>
        <a:lstStyle/>
        <a:p>
          <a:endParaRPr lang="pt-BR"/>
        </a:p>
      </dgm:t>
    </dgm:pt>
    <dgm:pt modelId="{D1F57241-FB0D-4006-8697-E8A931D47CD6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pt-BR" sz="2400" b="0" smtClean="0">
              <a:effectLst/>
            </a:rPr>
            <a:t>O mapeamento dos principais processos de trabalho</a:t>
          </a:r>
          <a:endParaRPr lang="pt-BR" sz="2400" b="0" dirty="0">
            <a:effectLst/>
          </a:endParaRPr>
        </a:p>
      </dgm:t>
    </dgm:pt>
    <dgm:pt modelId="{96814854-3A9B-46BC-90F9-8685524DDE9A}" type="parTrans" cxnId="{280CA170-A097-465F-9630-386A05A0254F}">
      <dgm:prSet/>
      <dgm:spPr/>
      <dgm:t>
        <a:bodyPr/>
        <a:lstStyle/>
        <a:p>
          <a:endParaRPr lang="pt-BR"/>
        </a:p>
      </dgm:t>
    </dgm:pt>
    <dgm:pt modelId="{3651843E-6C89-4132-8755-763423E188E0}" type="sibTrans" cxnId="{280CA170-A097-465F-9630-386A05A0254F}">
      <dgm:prSet/>
      <dgm:spPr/>
      <dgm:t>
        <a:bodyPr/>
        <a:lstStyle/>
        <a:p>
          <a:endParaRPr lang="pt-BR"/>
        </a:p>
      </dgm:t>
    </dgm:pt>
    <dgm:pt modelId="{2403AC6D-0377-49DD-B5E6-08163C200986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just"/>
          <a:r>
            <a:rPr lang="pt-BR" sz="2400" b="0" dirty="0" smtClean="0">
              <a:effectLst/>
            </a:rPr>
            <a:t>O processo de gerenciamento de </a:t>
          </a:r>
          <a:r>
            <a:rPr lang="pt-BR" sz="2400" b="0" dirty="0" smtClean="0">
              <a:effectLst/>
            </a:rPr>
            <a:t>riscos </a:t>
          </a:r>
          <a:r>
            <a:rPr lang="pt-BR" sz="2400" b="0" dirty="0" smtClean="0">
              <a:effectLst/>
            </a:rPr>
            <a:t>nas unidades administrativas do Tribunal de Justiça</a:t>
          </a:r>
          <a:endParaRPr lang="pt-BR" sz="2400" b="0" dirty="0">
            <a:effectLst/>
          </a:endParaRPr>
        </a:p>
      </dgm:t>
    </dgm:pt>
    <dgm:pt modelId="{92F433C9-866A-4CB1-9ED9-27D0EBB77730}" type="parTrans" cxnId="{67564E81-A3FE-4E69-B5C2-F74BEED17DCE}">
      <dgm:prSet/>
      <dgm:spPr/>
      <dgm:t>
        <a:bodyPr/>
        <a:lstStyle/>
        <a:p>
          <a:endParaRPr lang="pt-BR"/>
        </a:p>
      </dgm:t>
    </dgm:pt>
    <dgm:pt modelId="{B7778CA2-AD94-43AF-A76B-32F670D23118}" type="sibTrans" cxnId="{67564E81-A3FE-4E69-B5C2-F74BEED17DCE}">
      <dgm:prSet/>
      <dgm:spPr/>
      <dgm:t>
        <a:bodyPr/>
        <a:lstStyle/>
        <a:p>
          <a:endParaRPr lang="pt-BR"/>
        </a:p>
      </dgm:t>
    </dgm:pt>
    <dgm:pt modelId="{F8E8856C-BDD0-4630-93B1-A2DE1257F17E}" type="pres">
      <dgm:prSet presAssocID="{7A8FA73F-B13E-4B6B-BAD0-FB6214BA48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30143C-0ED9-497B-8F98-FF783C90EFEE}" type="pres">
      <dgm:prSet presAssocID="{91C645A3-1AAF-46F4-B689-CE022CBB6892}" presName="parentLin" presStyleCnt="0"/>
      <dgm:spPr/>
      <dgm:t>
        <a:bodyPr/>
        <a:lstStyle/>
        <a:p>
          <a:endParaRPr lang="pt-BR"/>
        </a:p>
      </dgm:t>
    </dgm:pt>
    <dgm:pt modelId="{2D2A1013-8BEA-4D63-B8E1-580BE3B9F919}" type="pres">
      <dgm:prSet presAssocID="{91C645A3-1AAF-46F4-B689-CE022CBB6892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370D8AE-37EF-4772-9346-63F0DB48EF39}" type="pres">
      <dgm:prSet presAssocID="{91C645A3-1AAF-46F4-B689-CE022CBB6892}" presName="parentText" presStyleLbl="node1" presStyleIdx="0" presStyleCnt="3" custScaleX="12567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123032-509B-46DD-AC85-8D8BC1EBE98A}" type="pres">
      <dgm:prSet presAssocID="{91C645A3-1AAF-46F4-B689-CE022CBB6892}" presName="negativeSpace" presStyleCnt="0"/>
      <dgm:spPr/>
      <dgm:t>
        <a:bodyPr/>
        <a:lstStyle/>
        <a:p>
          <a:endParaRPr lang="pt-BR"/>
        </a:p>
      </dgm:t>
    </dgm:pt>
    <dgm:pt modelId="{2C2E1265-DDC4-4E68-A878-EE987F0A5A65}" type="pres">
      <dgm:prSet presAssocID="{91C645A3-1AAF-46F4-B689-CE022CBB6892}" presName="childText" presStyleLbl="conFgAcc1" presStyleIdx="0" presStyleCnt="3" custLinFactNeighborY="-967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7E1D0-DBC0-42FB-997B-1904BA254545}" type="pres">
      <dgm:prSet presAssocID="{3B6DB6E0-6389-4163-AFD2-56F0E4986AAB}" presName="spaceBetweenRectangles" presStyleCnt="0"/>
      <dgm:spPr/>
      <dgm:t>
        <a:bodyPr/>
        <a:lstStyle/>
        <a:p>
          <a:endParaRPr lang="pt-BR"/>
        </a:p>
      </dgm:t>
    </dgm:pt>
    <dgm:pt modelId="{9C198B10-967D-401D-B353-C5925FBB4C35}" type="pres">
      <dgm:prSet presAssocID="{D1F57241-FB0D-4006-8697-E8A931D47CD6}" presName="parentLin" presStyleCnt="0"/>
      <dgm:spPr/>
      <dgm:t>
        <a:bodyPr/>
        <a:lstStyle/>
        <a:p>
          <a:endParaRPr lang="pt-BR"/>
        </a:p>
      </dgm:t>
    </dgm:pt>
    <dgm:pt modelId="{9399F9C9-2459-4659-880B-C58728E9575A}" type="pres">
      <dgm:prSet presAssocID="{D1F57241-FB0D-4006-8697-E8A931D47CD6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A688F40E-E810-47A9-BE08-0EFF72B8C959}" type="pres">
      <dgm:prSet presAssocID="{D1F57241-FB0D-4006-8697-E8A931D47CD6}" presName="parentText" presStyleLbl="node1" presStyleIdx="1" presStyleCnt="3" custScaleX="12567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2308E7-DEF7-4868-A699-2E9325F1D1C5}" type="pres">
      <dgm:prSet presAssocID="{D1F57241-FB0D-4006-8697-E8A931D47CD6}" presName="negativeSpace" presStyleCnt="0"/>
      <dgm:spPr/>
      <dgm:t>
        <a:bodyPr/>
        <a:lstStyle/>
        <a:p>
          <a:endParaRPr lang="pt-BR"/>
        </a:p>
      </dgm:t>
    </dgm:pt>
    <dgm:pt modelId="{BF43DCB6-ED8A-47DE-88F4-7C765463EA66}" type="pres">
      <dgm:prSet presAssocID="{D1F57241-FB0D-4006-8697-E8A931D47CD6}" presName="childText" presStyleLbl="conFgAcc1" presStyleIdx="1" presStyleCnt="3" custLinFactY="-786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492DA-8D6B-40D0-A8DE-0660FE67244A}" type="pres">
      <dgm:prSet presAssocID="{3651843E-6C89-4132-8755-763423E188E0}" presName="spaceBetweenRectangles" presStyleCnt="0"/>
      <dgm:spPr/>
      <dgm:t>
        <a:bodyPr/>
        <a:lstStyle/>
        <a:p>
          <a:endParaRPr lang="pt-BR"/>
        </a:p>
      </dgm:t>
    </dgm:pt>
    <dgm:pt modelId="{F96EDBD5-433B-4FA4-AA34-D221D5F8E74F}" type="pres">
      <dgm:prSet presAssocID="{2403AC6D-0377-49DD-B5E6-08163C200986}" presName="parentLin" presStyleCnt="0"/>
      <dgm:spPr/>
      <dgm:t>
        <a:bodyPr/>
        <a:lstStyle/>
        <a:p>
          <a:endParaRPr lang="pt-BR"/>
        </a:p>
      </dgm:t>
    </dgm:pt>
    <dgm:pt modelId="{6D65DE5F-C3DC-47D7-9D28-F7579A152DCE}" type="pres">
      <dgm:prSet presAssocID="{2403AC6D-0377-49DD-B5E6-08163C200986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A6AD0475-8342-45CE-A8A1-5E6807D2F1CD}" type="pres">
      <dgm:prSet presAssocID="{2403AC6D-0377-49DD-B5E6-08163C200986}" presName="parentText" presStyleLbl="node1" presStyleIdx="2" presStyleCnt="3" custScaleX="12567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00091-AC25-4553-9366-9B807004110D}" type="pres">
      <dgm:prSet presAssocID="{2403AC6D-0377-49DD-B5E6-08163C200986}" presName="negativeSpace" presStyleCnt="0"/>
      <dgm:spPr/>
      <dgm:t>
        <a:bodyPr/>
        <a:lstStyle/>
        <a:p>
          <a:endParaRPr lang="pt-BR"/>
        </a:p>
      </dgm:t>
    </dgm:pt>
    <dgm:pt modelId="{67CE7772-5887-40EB-8032-314EA99807CC}" type="pres">
      <dgm:prSet presAssocID="{2403AC6D-0377-49DD-B5E6-08163C200986}" presName="childText" presStyleLbl="conFgAcc1" presStyleIdx="2" presStyleCnt="3" custLinFactNeighborX="962" custLinFactNeighborY="-524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E45CC7-92CB-4F4E-AFF3-430BFE2E91A0}" type="presOf" srcId="{91C645A3-1AAF-46F4-B689-CE022CBB6892}" destId="{2D2A1013-8BEA-4D63-B8E1-580BE3B9F919}" srcOrd="0" destOrd="0" presId="urn:microsoft.com/office/officeart/2005/8/layout/list1"/>
    <dgm:cxn modelId="{6F0236D9-1067-42DA-86CB-AC104DDC1E48}" type="presOf" srcId="{2403AC6D-0377-49DD-B5E6-08163C200986}" destId="{6D65DE5F-C3DC-47D7-9D28-F7579A152DCE}" srcOrd="0" destOrd="0" presId="urn:microsoft.com/office/officeart/2005/8/layout/list1"/>
    <dgm:cxn modelId="{692239B4-F00C-4A63-8841-3813924DCF14}" type="presOf" srcId="{D1F57241-FB0D-4006-8697-E8A931D47CD6}" destId="{9399F9C9-2459-4659-880B-C58728E9575A}" srcOrd="0" destOrd="0" presId="urn:microsoft.com/office/officeart/2005/8/layout/list1"/>
    <dgm:cxn modelId="{55ACB665-05F6-471C-85D1-96B0A24A1E09}" type="presOf" srcId="{7A8FA73F-B13E-4B6B-BAD0-FB6214BA48C3}" destId="{F8E8856C-BDD0-4630-93B1-A2DE1257F17E}" srcOrd="0" destOrd="0" presId="urn:microsoft.com/office/officeart/2005/8/layout/list1"/>
    <dgm:cxn modelId="{8476A5A5-ED53-458A-A048-6C9BE39D4CEC}" type="presOf" srcId="{2403AC6D-0377-49DD-B5E6-08163C200986}" destId="{A6AD0475-8342-45CE-A8A1-5E6807D2F1CD}" srcOrd="1" destOrd="0" presId="urn:microsoft.com/office/officeart/2005/8/layout/list1"/>
    <dgm:cxn modelId="{F76958C4-18A7-4364-810E-7AD312547D5F}" srcId="{7A8FA73F-B13E-4B6B-BAD0-FB6214BA48C3}" destId="{91C645A3-1AAF-46F4-B689-CE022CBB6892}" srcOrd="0" destOrd="0" parTransId="{7C1166AD-6D57-4B17-BAA0-D554CED60275}" sibTransId="{3B6DB6E0-6389-4163-AFD2-56F0E4986AAB}"/>
    <dgm:cxn modelId="{4C9D109C-EA3F-4F09-8FDE-2062048263C4}" type="presOf" srcId="{D1F57241-FB0D-4006-8697-E8A931D47CD6}" destId="{A688F40E-E810-47A9-BE08-0EFF72B8C959}" srcOrd="1" destOrd="0" presId="urn:microsoft.com/office/officeart/2005/8/layout/list1"/>
    <dgm:cxn modelId="{67564E81-A3FE-4E69-B5C2-F74BEED17DCE}" srcId="{7A8FA73F-B13E-4B6B-BAD0-FB6214BA48C3}" destId="{2403AC6D-0377-49DD-B5E6-08163C200986}" srcOrd="2" destOrd="0" parTransId="{92F433C9-866A-4CB1-9ED9-27D0EBB77730}" sibTransId="{B7778CA2-AD94-43AF-A76B-32F670D23118}"/>
    <dgm:cxn modelId="{B25512B4-D760-4D3C-A1D5-6F606BD6624A}" type="presOf" srcId="{91C645A3-1AAF-46F4-B689-CE022CBB6892}" destId="{C370D8AE-37EF-4772-9346-63F0DB48EF39}" srcOrd="1" destOrd="0" presId="urn:microsoft.com/office/officeart/2005/8/layout/list1"/>
    <dgm:cxn modelId="{280CA170-A097-465F-9630-386A05A0254F}" srcId="{7A8FA73F-B13E-4B6B-BAD0-FB6214BA48C3}" destId="{D1F57241-FB0D-4006-8697-E8A931D47CD6}" srcOrd="1" destOrd="0" parTransId="{96814854-3A9B-46BC-90F9-8685524DDE9A}" sibTransId="{3651843E-6C89-4132-8755-763423E188E0}"/>
    <dgm:cxn modelId="{CFBFAAFD-CCDA-4C0A-B023-472D58EA9F2E}" type="presParOf" srcId="{F8E8856C-BDD0-4630-93B1-A2DE1257F17E}" destId="{6A30143C-0ED9-497B-8F98-FF783C90EFEE}" srcOrd="0" destOrd="0" presId="urn:microsoft.com/office/officeart/2005/8/layout/list1"/>
    <dgm:cxn modelId="{453F6B45-22A9-4BEA-99CF-81019EF2EFD0}" type="presParOf" srcId="{6A30143C-0ED9-497B-8F98-FF783C90EFEE}" destId="{2D2A1013-8BEA-4D63-B8E1-580BE3B9F919}" srcOrd="0" destOrd="0" presId="urn:microsoft.com/office/officeart/2005/8/layout/list1"/>
    <dgm:cxn modelId="{BCCE4F6D-E23D-4EA6-80F6-B43A987FB315}" type="presParOf" srcId="{6A30143C-0ED9-497B-8F98-FF783C90EFEE}" destId="{C370D8AE-37EF-4772-9346-63F0DB48EF39}" srcOrd="1" destOrd="0" presId="urn:microsoft.com/office/officeart/2005/8/layout/list1"/>
    <dgm:cxn modelId="{8BE60B51-C8FA-4399-AD4A-8519A289541C}" type="presParOf" srcId="{F8E8856C-BDD0-4630-93B1-A2DE1257F17E}" destId="{49123032-509B-46DD-AC85-8D8BC1EBE98A}" srcOrd="1" destOrd="0" presId="urn:microsoft.com/office/officeart/2005/8/layout/list1"/>
    <dgm:cxn modelId="{738263B0-03A9-420A-809C-54D9A47DA588}" type="presParOf" srcId="{F8E8856C-BDD0-4630-93B1-A2DE1257F17E}" destId="{2C2E1265-DDC4-4E68-A878-EE987F0A5A65}" srcOrd="2" destOrd="0" presId="urn:microsoft.com/office/officeart/2005/8/layout/list1"/>
    <dgm:cxn modelId="{1DF7EB06-ADFB-4DC7-84D5-7F0C50AAC795}" type="presParOf" srcId="{F8E8856C-BDD0-4630-93B1-A2DE1257F17E}" destId="{5767E1D0-DBC0-42FB-997B-1904BA254545}" srcOrd="3" destOrd="0" presId="urn:microsoft.com/office/officeart/2005/8/layout/list1"/>
    <dgm:cxn modelId="{368CA002-9309-4331-AF59-FE74784D09D9}" type="presParOf" srcId="{F8E8856C-BDD0-4630-93B1-A2DE1257F17E}" destId="{9C198B10-967D-401D-B353-C5925FBB4C35}" srcOrd="4" destOrd="0" presId="urn:microsoft.com/office/officeart/2005/8/layout/list1"/>
    <dgm:cxn modelId="{428C8769-36C3-4CEA-A109-98A0936E4ACA}" type="presParOf" srcId="{9C198B10-967D-401D-B353-C5925FBB4C35}" destId="{9399F9C9-2459-4659-880B-C58728E9575A}" srcOrd="0" destOrd="0" presId="urn:microsoft.com/office/officeart/2005/8/layout/list1"/>
    <dgm:cxn modelId="{34B6E6BB-ADDB-4327-84EF-3C21A69AA375}" type="presParOf" srcId="{9C198B10-967D-401D-B353-C5925FBB4C35}" destId="{A688F40E-E810-47A9-BE08-0EFF72B8C959}" srcOrd="1" destOrd="0" presId="urn:microsoft.com/office/officeart/2005/8/layout/list1"/>
    <dgm:cxn modelId="{F1629AB7-9A16-4FBC-833D-246829CF9E62}" type="presParOf" srcId="{F8E8856C-BDD0-4630-93B1-A2DE1257F17E}" destId="{B22308E7-DEF7-4868-A699-2E9325F1D1C5}" srcOrd="5" destOrd="0" presId="urn:microsoft.com/office/officeart/2005/8/layout/list1"/>
    <dgm:cxn modelId="{7E66F885-3D27-483B-B759-BAF2F7B4E66A}" type="presParOf" srcId="{F8E8856C-BDD0-4630-93B1-A2DE1257F17E}" destId="{BF43DCB6-ED8A-47DE-88F4-7C765463EA66}" srcOrd="6" destOrd="0" presId="urn:microsoft.com/office/officeart/2005/8/layout/list1"/>
    <dgm:cxn modelId="{9FF0428D-97EA-4FB7-9739-80CD87A3A5A4}" type="presParOf" srcId="{F8E8856C-BDD0-4630-93B1-A2DE1257F17E}" destId="{473492DA-8D6B-40D0-A8DE-0660FE67244A}" srcOrd="7" destOrd="0" presId="urn:microsoft.com/office/officeart/2005/8/layout/list1"/>
    <dgm:cxn modelId="{48522C90-50C3-4374-8E28-5415DCB1164A}" type="presParOf" srcId="{F8E8856C-BDD0-4630-93B1-A2DE1257F17E}" destId="{F96EDBD5-433B-4FA4-AA34-D221D5F8E74F}" srcOrd="8" destOrd="0" presId="urn:microsoft.com/office/officeart/2005/8/layout/list1"/>
    <dgm:cxn modelId="{3A4F22E1-F0D3-454B-9BAC-44F57305206C}" type="presParOf" srcId="{F96EDBD5-433B-4FA4-AA34-D221D5F8E74F}" destId="{6D65DE5F-C3DC-47D7-9D28-F7579A152DCE}" srcOrd="0" destOrd="0" presId="urn:microsoft.com/office/officeart/2005/8/layout/list1"/>
    <dgm:cxn modelId="{484F99A2-220B-42FB-B693-B92E3B706693}" type="presParOf" srcId="{F96EDBD5-433B-4FA4-AA34-D221D5F8E74F}" destId="{A6AD0475-8342-45CE-A8A1-5E6807D2F1CD}" srcOrd="1" destOrd="0" presId="urn:microsoft.com/office/officeart/2005/8/layout/list1"/>
    <dgm:cxn modelId="{3EA428F0-70F8-492B-81E1-BDA256116F1C}" type="presParOf" srcId="{F8E8856C-BDD0-4630-93B1-A2DE1257F17E}" destId="{B9E00091-AC25-4553-9366-9B807004110D}" srcOrd="9" destOrd="0" presId="urn:microsoft.com/office/officeart/2005/8/layout/list1"/>
    <dgm:cxn modelId="{D1B5B5AB-8CCB-461C-91DA-17F917847A21}" type="presParOf" srcId="{F8E8856C-BDD0-4630-93B1-A2DE1257F17E}" destId="{67CE7772-5887-40EB-8032-314EA99807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A887139-8620-435D-BB74-BABC022CAF24}" type="doc">
      <dgm:prSet loTypeId="urn:microsoft.com/office/officeart/2005/8/layout/vList2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43FAF29-F750-438C-873B-E2A72EEE2AE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Otimizar a utilização de controles gerenciais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C20418-4F7C-4EE7-9F57-D478394EC182}" type="parTrans" cxnId="{CC84C1E4-1183-4022-A5DD-A43AF99E6CD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A8765-0DDA-4DC1-8B0B-2CF0B4756633}" type="sibTrans" cxnId="{CC84C1E4-1183-4022-A5DD-A43AF99E6CD7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C05BD-EF9A-40B2-9DC5-D4BD94C1A4A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Eliminar / diminuir o retrabalho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EF1BC-23F3-4D10-8222-11685BED1EA2}" type="parTrans" cxnId="{DE76950C-DA01-4F81-A2E6-680266914DC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A899C-F820-433F-9809-B55801BD92ED}" type="sibTrans" cxnId="{DE76950C-DA01-4F81-A2E6-680266914DCF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53897-B7F8-41F1-B535-164A3FEB89C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 eficiência no uso de recursos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9302B-A322-423B-9DBB-FCBD7A977825}" type="parTrans" cxnId="{3D977254-32C3-4616-8EC6-B280116AF2A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7A7157-1210-49E4-9BD3-E1BBED4B55C6}" type="sibTrans" cxnId="{3D977254-32C3-4616-8EC6-B280116AF2A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D114E-72C7-447B-B050-9BDB3430FE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Contribuir para o alcance dos objetivos estratégicos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393EA2-0EC3-4BF4-985F-A211C8F95253}" type="parTrans" cxnId="{EB090364-DD9E-4D81-886E-92648CE633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3F4A37-6F40-468A-94E8-DF476D798810}" type="sibTrans" cxnId="{EB090364-DD9E-4D81-886E-92648CE63356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E25DA-E51F-4F81-AD66-7A8748FEA7D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Conferir segurança na delegação e na tomada de decisões</a:t>
          </a:r>
          <a:endParaRPr lang="pt-B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D760A2-1927-4551-B85E-F1FF9EF25DC3}" type="parTrans" cxnId="{EB39EFCF-AF92-4C6B-A5BD-97245640EF3D}">
      <dgm:prSet/>
      <dgm:spPr/>
      <dgm:t>
        <a:bodyPr/>
        <a:lstStyle/>
        <a:p>
          <a:endParaRPr lang="pt-BR"/>
        </a:p>
      </dgm:t>
    </dgm:pt>
    <dgm:pt modelId="{9BFB6900-EEA7-4396-AB09-8DB5C3744A9D}" type="sibTrans" cxnId="{EB39EFCF-AF92-4C6B-A5BD-97245640EF3D}">
      <dgm:prSet/>
      <dgm:spPr/>
      <dgm:t>
        <a:bodyPr/>
        <a:lstStyle/>
        <a:p>
          <a:endParaRPr lang="pt-BR"/>
        </a:p>
      </dgm:t>
    </dgm:pt>
    <dgm:pt modelId="{0214AB13-19F8-4796-8BAB-4A44EC89986D}" type="pres">
      <dgm:prSet presAssocID="{8A887139-8620-435D-BB74-BABC022CAF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59A08C-5231-4261-932D-99F3D92709AB}" type="pres">
      <dgm:prSet presAssocID="{557D114E-72C7-447B-B050-9BDB3430FE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4E5379-2A7F-4AC0-B826-B38FFD2B7497}" type="pres">
      <dgm:prSet presAssocID="{333F4A37-6F40-468A-94E8-DF476D798810}" presName="spacer" presStyleCnt="0"/>
      <dgm:spPr/>
      <dgm:t>
        <a:bodyPr/>
        <a:lstStyle/>
        <a:p>
          <a:endParaRPr lang="pt-BR"/>
        </a:p>
      </dgm:t>
    </dgm:pt>
    <dgm:pt modelId="{C4425E5A-44A2-4533-81D1-0E8E71290E03}" type="pres">
      <dgm:prSet presAssocID="{743FAF29-F750-438C-873B-E2A72EEE2A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0550A-AACA-43F8-AC62-F9D1D251F25B}" type="pres">
      <dgm:prSet presAssocID="{582A8765-0DDA-4DC1-8B0B-2CF0B4756633}" presName="spacer" presStyleCnt="0"/>
      <dgm:spPr/>
      <dgm:t>
        <a:bodyPr/>
        <a:lstStyle/>
        <a:p>
          <a:endParaRPr lang="pt-BR"/>
        </a:p>
      </dgm:t>
    </dgm:pt>
    <dgm:pt modelId="{91693694-39B9-4D68-BF97-6300AEF14EEF}" type="pres">
      <dgm:prSet presAssocID="{609C05BD-EF9A-40B2-9DC5-D4BD94C1A4A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128E52-1CC8-4182-AA8D-6977B34F7184}" type="pres">
      <dgm:prSet presAssocID="{DC4A899C-F820-433F-9809-B55801BD92ED}" presName="spacer" presStyleCnt="0"/>
      <dgm:spPr/>
      <dgm:t>
        <a:bodyPr/>
        <a:lstStyle/>
        <a:p>
          <a:endParaRPr lang="pt-BR"/>
        </a:p>
      </dgm:t>
    </dgm:pt>
    <dgm:pt modelId="{1ADD1285-E40F-49B3-9ADD-B58347668751}" type="pres">
      <dgm:prSet presAssocID="{A5DE25DA-E51F-4F81-AD66-7A8748FEA7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82B39-A6A0-49AE-908F-5D4265CC7DC9}" type="pres">
      <dgm:prSet presAssocID="{9BFB6900-EEA7-4396-AB09-8DB5C3744A9D}" presName="spacer" presStyleCnt="0"/>
      <dgm:spPr/>
      <dgm:t>
        <a:bodyPr/>
        <a:lstStyle/>
        <a:p>
          <a:endParaRPr lang="pt-BR"/>
        </a:p>
      </dgm:t>
    </dgm:pt>
    <dgm:pt modelId="{6F7AFD52-1265-4B51-95C5-CE157B10388C}" type="pres">
      <dgm:prSet presAssocID="{13D53897-B7F8-41F1-B535-164A3FEB89C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76950C-DA01-4F81-A2E6-680266914DCF}" srcId="{8A887139-8620-435D-BB74-BABC022CAF24}" destId="{609C05BD-EF9A-40B2-9DC5-D4BD94C1A4AF}" srcOrd="2" destOrd="0" parTransId="{1A0EF1BC-23F3-4D10-8222-11685BED1EA2}" sibTransId="{DC4A899C-F820-433F-9809-B55801BD92ED}"/>
    <dgm:cxn modelId="{7260EC9F-D019-434B-B7AA-087AFE74341E}" type="presOf" srcId="{743FAF29-F750-438C-873B-E2A72EEE2AE1}" destId="{C4425E5A-44A2-4533-81D1-0E8E71290E03}" srcOrd="0" destOrd="0" presId="urn:microsoft.com/office/officeart/2005/8/layout/vList2"/>
    <dgm:cxn modelId="{FC047784-A5E0-4B60-8798-3B20D5634AD0}" type="presOf" srcId="{13D53897-B7F8-41F1-B535-164A3FEB89CE}" destId="{6F7AFD52-1265-4B51-95C5-CE157B10388C}" srcOrd="0" destOrd="0" presId="urn:microsoft.com/office/officeart/2005/8/layout/vList2"/>
    <dgm:cxn modelId="{EB39EFCF-AF92-4C6B-A5BD-97245640EF3D}" srcId="{8A887139-8620-435D-BB74-BABC022CAF24}" destId="{A5DE25DA-E51F-4F81-AD66-7A8748FEA7DA}" srcOrd="3" destOrd="0" parTransId="{98D760A2-1927-4551-B85E-F1FF9EF25DC3}" sibTransId="{9BFB6900-EEA7-4396-AB09-8DB5C3744A9D}"/>
    <dgm:cxn modelId="{915F31B1-22C0-426B-9836-B235A7374949}" type="presOf" srcId="{609C05BD-EF9A-40B2-9DC5-D4BD94C1A4AF}" destId="{91693694-39B9-4D68-BF97-6300AEF14EEF}" srcOrd="0" destOrd="0" presId="urn:microsoft.com/office/officeart/2005/8/layout/vList2"/>
    <dgm:cxn modelId="{3D977254-32C3-4616-8EC6-B280116AF2AA}" srcId="{8A887139-8620-435D-BB74-BABC022CAF24}" destId="{13D53897-B7F8-41F1-B535-164A3FEB89CE}" srcOrd="4" destOrd="0" parTransId="{2359302B-A322-423B-9DBB-FCBD7A977825}" sibTransId="{D67A7157-1210-49E4-9BD3-E1BBED4B55C6}"/>
    <dgm:cxn modelId="{0F507491-EED9-47BF-B725-9113925A5CF2}" type="presOf" srcId="{8A887139-8620-435D-BB74-BABC022CAF24}" destId="{0214AB13-19F8-4796-8BAB-4A44EC89986D}" srcOrd="0" destOrd="0" presId="urn:microsoft.com/office/officeart/2005/8/layout/vList2"/>
    <dgm:cxn modelId="{DD8A20AE-30E1-4330-9C7C-52683B6C9B75}" type="presOf" srcId="{A5DE25DA-E51F-4F81-AD66-7A8748FEA7DA}" destId="{1ADD1285-E40F-49B3-9ADD-B58347668751}" srcOrd="0" destOrd="0" presId="urn:microsoft.com/office/officeart/2005/8/layout/vList2"/>
    <dgm:cxn modelId="{EB090364-DD9E-4D81-886E-92648CE63356}" srcId="{8A887139-8620-435D-BB74-BABC022CAF24}" destId="{557D114E-72C7-447B-B050-9BDB3430FEA4}" srcOrd="0" destOrd="0" parTransId="{B4393EA2-0EC3-4BF4-985F-A211C8F95253}" sibTransId="{333F4A37-6F40-468A-94E8-DF476D798810}"/>
    <dgm:cxn modelId="{58AEF74E-3199-40C2-8804-FC6CF08BFA9E}" type="presOf" srcId="{557D114E-72C7-447B-B050-9BDB3430FEA4}" destId="{5F59A08C-5231-4261-932D-99F3D92709AB}" srcOrd="0" destOrd="0" presId="urn:microsoft.com/office/officeart/2005/8/layout/vList2"/>
    <dgm:cxn modelId="{CC84C1E4-1183-4022-A5DD-A43AF99E6CD7}" srcId="{8A887139-8620-435D-BB74-BABC022CAF24}" destId="{743FAF29-F750-438C-873B-E2A72EEE2AE1}" srcOrd="1" destOrd="0" parTransId="{7FC20418-4F7C-4EE7-9F57-D478394EC182}" sibTransId="{582A8765-0DDA-4DC1-8B0B-2CF0B4756633}"/>
    <dgm:cxn modelId="{8BDA10C7-D8C5-4D1B-8286-57C6CDA1F9D5}" type="presParOf" srcId="{0214AB13-19F8-4796-8BAB-4A44EC89986D}" destId="{5F59A08C-5231-4261-932D-99F3D92709AB}" srcOrd="0" destOrd="0" presId="urn:microsoft.com/office/officeart/2005/8/layout/vList2"/>
    <dgm:cxn modelId="{E87B5FC2-0905-437A-946E-712CAAAE9067}" type="presParOf" srcId="{0214AB13-19F8-4796-8BAB-4A44EC89986D}" destId="{774E5379-2A7F-4AC0-B826-B38FFD2B7497}" srcOrd="1" destOrd="0" presId="urn:microsoft.com/office/officeart/2005/8/layout/vList2"/>
    <dgm:cxn modelId="{04AF47DA-1F6D-47D3-BE54-BAC082D14290}" type="presParOf" srcId="{0214AB13-19F8-4796-8BAB-4A44EC89986D}" destId="{C4425E5A-44A2-4533-81D1-0E8E71290E03}" srcOrd="2" destOrd="0" presId="urn:microsoft.com/office/officeart/2005/8/layout/vList2"/>
    <dgm:cxn modelId="{4ECE67EF-FC64-4642-BAF1-268335416A6A}" type="presParOf" srcId="{0214AB13-19F8-4796-8BAB-4A44EC89986D}" destId="{1090550A-AACA-43F8-AC62-F9D1D251F25B}" srcOrd="3" destOrd="0" presId="urn:microsoft.com/office/officeart/2005/8/layout/vList2"/>
    <dgm:cxn modelId="{942C1540-19B0-4D2F-9B52-FC3D63DFB11D}" type="presParOf" srcId="{0214AB13-19F8-4796-8BAB-4A44EC89986D}" destId="{91693694-39B9-4D68-BF97-6300AEF14EEF}" srcOrd="4" destOrd="0" presId="urn:microsoft.com/office/officeart/2005/8/layout/vList2"/>
    <dgm:cxn modelId="{F9E731A0-9E0C-48AF-AD0F-EB73FE546292}" type="presParOf" srcId="{0214AB13-19F8-4796-8BAB-4A44EC89986D}" destId="{BF128E52-1CC8-4182-AA8D-6977B34F7184}" srcOrd="5" destOrd="0" presId="urn:microsoft.com/office/officeart/2005/8/layout/vList2"/>
    <dgm:cxn modelId="{C2B3A888-3393-4A48-AD6D-9275BCED73CA}" type="presParOf" srcId="{0214AB13-19F8-4796-8BAB-4A44EC89986D}" destId="{1ADD1285-E40F-49B3-9ADD-B58347668751}" srcOrd="6" destOrd="0" presId="urn:microsoft.com/office/officeart/2005/8/layout/vList2"/>
    <dgm:cxn modelId="{CF4070BC-98AC-4D62-8C3B-3F12ECB3274A}" type="presParOf" srcId="{0214AB13-19F8-4796-8BAB-4A44EC89986D}" destId="{57182B39-A6A0-49AE-908F-5D4265CC7DC9}" srcOrd="7" destOrd="0" presId="urn:microsoft.com/office/officeart/2005/8/layout/vList2"/>
    <dgm:cxn modelId="{1C9F01DA-8222-4517-A886-8903E4636FB3}" type="presParOf" srcId="{0214AB13-19F8-4796-8BAB-4A44EC89986D}" destId="{6F7AFD52-1265-4B51-95C5-CE157B1038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955EB-0D1C-45A6-BEB3-EC63771920E1}" type="doc">
      <dgm:prSet loTypeId="urn:microsoft.com/office/officeart/2005/8/layout/hList1" loCatId="list" qsTypeId="urn:microsoft.com/office/officeart/2005/8/quickstyle/simple1#1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7FF7CEE-C2C5-449D-B3F1-6DE3E635AC53}">
      <dgm:prSet/>
      <dgm:spPr/>
      <dgm:t>
        <a:bodyPr/>
        <a:lstStyle/>
        <a:p>
          <a:pPr rtl="0"/>
          <a:r>
            <a:rPr lang="pt-BR" dirty="0" smtClean="0">
              <a:latin typeface="Arial Narrow" pitchFamily="34" charset="0"/>
            </a:rPr>
            <a:t>ISO</a:t>
          </a:r>
          <a:endParaRPr lang="pt-BR" dirty="0">
            <a:latin typeface="Arial Narrow" pitchFamily="34" charset="0"/>
          </a:endParaRPr>
        </a:p>
      </dgm:t>
    </dgm:pt>
    <dgm:pt modelId="{7BF861F5-E646-47E3-AE1F-6CB9597920CA}" type="parTrans" cxnId="{1B2D257D-F327-4943-A82E-D83853657780}">
      <dgm:prSet/>
      <dgm:spPr/>
      <dgm:t>
        <a:bodyPr/>
        <a:lstStyle/>
        <a:p>
          <a:endParaRPr lang="pt-BR"/>
        </a:p>
      </dgm:t>
    </dgm:pt>
    <dgm:pt modelId="{39D6EAD3-0263-4160-A6C2-1E1EACF7963D}" type="sibTrans" cxnId="{1B2D257D-F327-4943-A82E-D83853657780}">
      <dgm:prSet/>
      <dgm:spPr/>
      <dgm:t>
        <a:bodyPr/>
        <a:lstStyle/>
        <a:p>
          <a:endParaRPr lang="pt-BR"/>
        </a:p>
      </dgm:t>
    </dgm:pt>
    <dgm:pt modelId="{23453981-D566-488B-AEE7-D2361D9156FF}">
      <dgm:prSet custT="1"/>
      <dgm:spPr/>
      <dgm:t>
        <a:bodyPr/>
        <a:lstStyle/>
        <a:p>
          <a:pPr rtl="0"/>
          <a:r>
            <a:rPr lang="pt-BR" sz="2400" dirty="0" smtClean="0">
              <a:latin typeface="Arial Narrow" pitchFamily="34" charset="0"/>
            </a:rPr>
            <a:t>Efeito da incerteza nos </a:t>
          </a:r>
          <a:r>
            <a:rPr lang="pt-BR" sz="2400" b="1" dirty="0" smtClean="0">
              <a:latin typeface="Arial Narrow" pitchFamily="34" charset="0"/>
            </a:rPr>
            <a:t>objetivos</a:t>
          </a:r>
          <a:r>
            <a:rPr lang="pt-BR" sz="2400" dirty="0" smtClean="0">
              <a:latin typeface="Arial Narrow" pitchFamily="34" charset="0"/>
            </a:rPr>
            <a:t>. </a:t>
          </a:r>
          <a:endParaRPr lang="pt-BR" sz="2400" dirty="0">
            <a:latin typeface="Arial Narrow" pitchFamily="34" charset="0"/>
          </a:endParaRPr>
        </a:p>
      </dgm:t>
    </dgm:pt>
    <dgm:pt modelId="{3F1869E8-6EB8-423F-AE8C-F0FEA4C472D9}" type="parTrans" cxnId="{AD902672-B4E5-4846-BCC7-75B8A7D0FD7F}">
      <dgm:prSet/>
      <dgm:spPr/>
      <dgm:t>
        <a:bodyPr/>
        <a:lstStyle/>
        <a:p>
          <a:endParaRPr lang="pt-BR"/>
        </a:p>
      </dgm:t>
    </dgm:pt>
    <dgm:pt modelId="{94FFC791-76A7-4977-B625-84B8FFBCDB5C}" type="sibTrans" cxnId="{AD902672-B4E5-4846-BCC7-75B8A7D0FD7F}">
      <dgm:prSet/>
      <dgm:spPr/>
      <dgm:t>
        <a:bodyPr/>
        <a:lstStyle/>
        <a:p>
          <a:endParaRPr lang="pt-BR"/>
        </a:p>
      </dgm:t>
    </dgm:pt>
    <dgm:pt modelId="{5496A4C1-360B-4287-BC81-214C37FAB55D}">
      <dgm:prSet/>
      <dgm:spPr>
        <a:solidFill>
          <a:srgbClr val="002060"/>
        </a:solidFill>
        <a:ln>
          <a:solidFill>
            <a:srgbClr val="000099"/>
          </a:solidFill>
        </a:ln>
      </dgm:spPr>
      <dgm:t>
        <a:bodyPr/>
        <a:lstStyle/>
        <a:p>
          <a:pPr rtl="0"/>
          <a:r>
            <a:rPr lang="pt-BR" dirty="0" smtClean="0">
              <a:solidFill>
                <a:srgbClr val="FFFF00"/>
              </a:solidFill>
              <a:latin typeface="Arial Narrow" pitchFamily="34" charset="0"/>
            </a:rPr>
            <a:t>TCU  e CNJ</a:t>
          </a:r>
          <a:endParaRPr lang="pt-BR" dirty="0">
            <a:solidFill>
              <a:srgbClr val="FFFF00"/>
            </a:solidFill>
            <a:latin typeface="Arial Narrow" pitchFamily="34" charset="0"/>
          </a:endParaRPr>
        </a:p>
      </dgm:t>
    </dgm:pt>
    <dgm:pt modelId="{231A5D84-3CDA-4CB9-BD49-3CBD8A190C57}" type="parTrans" cxnId="{960D092E-BE95-4E09-AD1A-5FF57546649C}">
      <dgm:prSet/>
      <dgm:spPr/>
      <dgm:t>
        <a:bodyPr/>
        <a:lstStyle/>
        <a:p>
          <a:endParaRPr lang="pt-BR"/>
        </a:p>
      </dgm:t>
    </dgm:pt>
    <dgm:pt modelId="{16C23894-C2F3-4FB0-97C7-C9A3C0E38C3C}" type="sibTrans" cxnId="{960D092E-BE95-4E09-AD1A-5FF57546649C}">
      <dgm:prSet/>
      <dgm:spPr/>
      <dgm:t>
        <a:bodyPr/>
        <a:lstStyle/>
        <a:p>
          <a:endParaRPr lang="pt-BR"/>
        </a:p>
      </dgm:t>
    </dgm:pt>
    <dgm:pt modelId="{B49D7F58-08B4-4195-AED6-349241C3ABE1}">
      <dgm:prSet custT="1"/>
      <dgm:spPr>
        <a:ln>
          <a:solidFill>
            <a:srgbClr val="000099">
              <a:alpha val="90000"/>
            </a:srgbClr>
          </a:solidFill>
        </a:ln>
      </dgm:spPr>
      <dgm:t>
        <a:bodyPr/>
        <a:lstStyle/>
        <a:p>
          <a:pPr rtl="0"/>
          <a:r>
            <a:rPr lang="pt-BR" sz="2400" dirty="0" smtClean="0">
              <a:latin typeface="Arial Narrow" pitchFamily="34" charset="0"/>
            </a:rPr>
            <a:t>Possibilidade de algo acontecer e ter impacto nos </a:t>
          </a:r>
          <a:r>
            <a:rPr lang="pt-BR" sz="2400" b="1" dirty="0" smtClean="0">
              <a:latin typeface="Arial Narrow" pitchFamily="34" charset="0"/>
            </a:rPr>
            <a:t>objetivos</a:t>
          </a:r>
          <a:r>
            <a:rPr lang="pt-BR" sz="2400" dirty="0" smtClean="0">
              <a:latin typeface="Arial Narrow" pitchFamily="34" charset="0"/>
            </a:rPr>
            <a:t>, sendo medido em termos de consequências e probabilidades. </a:t>
          </a:r>
          <a:endParaRPr lang="pt-BR" sz="2400" dirty="0">
            <a:latin typeface="Arial Narrow" pitchFamily="34" charset="0"/>
          </a:endParaRPr>
        </a:p>
      </dgm:t>
    </dgm:pt>
    <dgm:pt modelId="{B93E0D16-45A9-4EFB-AF21-A5D0EED9E0DE}" type="parTrans" cxnId="{E352999E-CB7B-43CC-99DC-E83E99A48CCC}">
      <dgm:prSet/>
      <dgm:spPr/>
      <dgm:t>
        <a:bodyPr/>
        <a:lstStyle/>
        <a:p>
          <a:endParaRPr lang="pt-BR"/>
        </a:p>
      </dgm:t>
    </dgm:pt>
    <dgm:pt modelId="{B8901732-912E-4FC0-BBBD-5597F03EE88E}" type="sibTrans" cxnId="{E352999E-CB7B-43CC-99DC-E83E99A48CCC}">
      <dgm:prSet/>
      <dgm:spPr/>
      <dgm:t>
        <a:bodyPr/>
        <a:lstStyle/>
        <a:p>
          <a:endParaRPr lang="pt-BR"/>
        </a:p>
      </dgm:t>
    </dgm:pt>
    <dgm:pt modelId="{39343518-939F-4325-9241-C6D45741BBD8}">
      <dgm:prSet custT="1"/>
      <dgm:spPr/>
      <dgm:t>
        <a:bodyPr/>
        <a:lstStyle/>
        <a:p>
          <a:pPr rtl="0"/>
          <a:r>
            <a:rPr lang="pt-BR" sz="2400" dirty="0" smtClean="0">
              <a:latin typeface="Arial Narrow" pitchFamily="34" charset="0"/>
            </a:rPr>
            <a:t>Um efeito é um desvio em relação ao esperado - positivo e/ou negativo.        </a:t>
          </a:r>
          <a:endParaRPr lang="pt-BR" sz="2400" dirty="0">
            <a:latin typeface="Arial Narrow" pitchFamily="34" charset="0"/>
          </a:endParaRPr>
        </a:p>
      </dgm:t>
    </dgm:pt>
    <dgm:pt modelId="{E0E6C1F8-E6D5-421B-A206-F792A7E5077A}" type="parTrans" cxnId="{FE523D38-FDF8-493D-B731-007E5EAE8714}">
      <dgm:prSet/>
      <dgm:spPr/>
      <dgm:t>
        <a:bodyPr/>
        <a:lstStyle/>
        <a:p>
          <a:endParaRPr lang="pt-BR"/>
        </a:p>
      </dgm:t>
    </dgm:pt>
    <dgm:pt modelId="{2AA2ED3C-5403-48B3-B336-EE91B9B6653E}" type="sibTrans" cxnId="{FE523D38-FDF8-493D-B731-007E5EAE8714}">
      <dgm:prSet/>
      <dgm:spPr/>
      <dgm:t>
        <a:bodyPr/>
        <a:lstStyle/>
        <a:p>
          <a:endParaRPr lang="pt-BR"/>
        </a:p>
      </dgm:t>
    </dgm:pt>
    <dgm:pt modelId="{674C18CF-1CF0-4A11-93B1-5C949FB0D3D4}">
      <dgm:prSet custT="1"/>
      <dgm:spPr/>
      <dgm:t>
        <a:bodyPr/>
        <a:lstStyle/>
        <a:p>
          <a:pPr rtl="0"/>
          <a:r>
            <a:rPr lang="pt-BR" sz="2400" dirty="0" smtClean="0">
              <a:latin typeface="Arial Narrow" pitchFamily="34" charset="0"/>
            </a:rPr>
            <a:t>Possibilidade de que um evento venha a ocorrer e afete negativamente a realização dos </a:t>
          </a:r>
          <a:r>
            <a:rPr lang="pt-BR" sz="2400" b="1" i="0" dirty="0" smtClean="0">
              <a:latin typeface="Arial Narrow" pitchFamily="34" charset="0"/>
            </a:rPr>
            <a:t>objetivos</a:t>
          </a:r>
          <a:r>
            <a:rPr lang="pt-BR" sz="2400" dirty="0" smtClean="0">
              <a:latin typeface="Arial Narrow" pitchFamily="34" charset="0"/>
            </a:rPr>
            <a:t>. </a:t>
          </a:r>
          <a:endParaRPr lang="pt-BR" sz="2400" dirty="0">
            <a:latin typeface="Arial Narrow" pitchFamily="34" charset="0"/>
          </a:endParaRPr>
        </a:p>
      </dgm:t>
    </dgm:pt>
    <dgm:pt modelId="{CCC1E215-A7C7-4DF4-987E-8BEC8056D8E2}">
      <dgm:prSet/>
      <dgm:spPr/>
      <dgm:t>
        <a:bodyPr/>
        <a:lstStyle/>
        <a:p>
          <a:pPr rtl="0"/>
          <a:r>
            <a:rPr lang="pt-BR" dirty="0" smtClean="0">
              <a:latin typeface="Arial Narrow" pitchFamily="34" charset="0"/>
            </a:rPr>
            <a:t>COSO</a:t>
          </a:r>
          <a:endParaRPr lang="pt-BR" dirty="0">
            <a:latin typeface="Arial Narrow" pitchFamily="34" charset="0"/>
          </a:endParaRPr>
        </a:p>
      </dgm:t>
    </dgm:pt>
    <dgm:pt modelId="{FEC13647-B794-4C83-9A7C-E3C439B8F5A5}" type="sibTrans" cxnId="{3BAF1A0C-5D8C-409E-B89A-776B93EEBA46}">
      <dgm:prSet/>
      <dgm:spPr/>
      <dgm:t>
        <a:bodyPr/>
        <a:lstStyle/>
        <a:p>
          <a:endParaRPr lang="pt-BR"/>
        </a:p>
      </dgm:t>
    </dgm:pt>
    <dgm:pt modelId="{3986D502-8F0D-47CE-95BD-0A428F0C7345}" type="parTrans" cxnId="{3BAF1A0C-5D8C-409E-B89A-776B93EEBA46}">
      <dgm:prSet/>
      <dgm:spPr/>
      <dgm:t>
        <a:bodyPr/>
        <a:lstStyle/>
        <a:p>
          <a:endParaRPr lang="pt-BR"/>
        </a:p>
      </dgm:t>
    </dgm:pt>
    <dgm:pt modelId="{73CF2DDE-96F6-45B3-BC90-ED6C9802B3C1}" type="sibTrans" cxnId="{1807175E-04C2-4AC6-9BBB-965F74304E46}">
      <dgm:prSet/>
      <dgm:spPr/>
      <dgm:t>
        <a:bodyPr/>
        <a:lstStyle/>
        <a:p>
          <a:endParaRPr lang="pt-BR"/>
        </a:p>
      </dgm:t>
    </dgm:pt>
    <dgm:pt modelId="{FB23B448-005C-4CCA-BF6B-C38491DFA552}" type="parTrans" cxnId="{1807175E-04C2-4AC6-9BBB-965F74304E46}">
      <dgm:prSet/>
      <dgm:spPr/>
      <dgm:t>
        <a:bodyPr/>
        <a:lstStyle/>
        <a:p>
          <a:endParaRPr lang="pt-BR"/>
        </a:p>
      </dgm:t>
    </dgm:pt>
    <dgm:pt modelId="{63C4A272-EE52-430E-8151-6ABA80044DAE}" type="pres">
      <dgm:prSet presAssocID="{021955EB-0D1C-45A6-BEB3-EC63771920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0DBE6E-65CB-453E-8139-6E84649EB12B}" type="pres">
      <dgm:prSet presAssocID="{17FF7CEE-C2C5-449D-B3F1-6DE3E635AC53}" presName="composite" presStyleCnt="0"/>
      <dgm:spPr/>
    </dgm:pt>
    <dgm:pt modelId="{C3605E3F-D7C4-47DB-9C5E-9C0F12EAFCCB}" type="pres">
      <dgm:prSet presAssocID="{17FF7CEE-C2C5-449D-B3F1-6DE3E635AC53}" presName="parTx" presStyleLbl="alignNode1" presStyleIdx="0" presStyleCnt="3" custLinFactNeighborX="1777" custLinFactNeighborY="-1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1E4420-1733-46DB-8B6C-86DBEFBF2F2F}" type="pres">
      <dgm:prSet presAssocID="{17FF7CEE-C2C5-449D-B3F1-6DE3E635AC53}" presName="desTx" presStyleLbl="alignAccFollowNode1" presStyleIdx="0" presStyleCnt="3" custLinFactNeighborX="1777" custLinFactNeighborY="1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95AEF0-EEAB-4587-8058-82563C02EED2}" type="pres">
      <dgm:prSet presAssocID="{39D6EAD3-0263-4160-A6C2-1E1EACF7963D}" presName="space" presStyleCnt="0"/>
      <dgm:spPr/>
    </dgm:pt>
    <dgm:pt modelId="{256FFF33-802E-411D-AC71-7A0749FCBC8E}" type="pres">
      <dgm:prSet presAssocID="{CCC1E215-A7C7-4DF4-987E-8BEC8056D8E2}" presName="composite" presStyleCnt="0"/>
      <dgm:spPr/>
    </dgm:pt>
    <dgm:pt modelId="{6A6D970D-1C85-41B9-B44D-A615E131C39F}" type="pres">
      <dgm:prSet presAssocID="{CCC1E215-A7C7-4DF4-987E-8BEC8056D8E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7F3045-5A03-42D5-8C81-580A17359BCF}" type="pres">
      <dgm:prSet presAssocID="{CCC1E215-A7C7-4DF4-987E-8BEC8056D8E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861ABF-43E6-469C-9078-7E4819A6CF4C}" type="pres">
      <dgm:prSet presAssocID="{FEC13647-B794-4C83-9A7C-E3C439B8F5A5}" presName="space" presStyleCnt="0"/>
      <dgm:spPr/>
    </dgm:pt>
    <dgm:pt modelId="{6C1D5517-A21E-4D59-9D87-819F1E1C2027}" type="pres">
      <dgm:prSet presAssocID="{5496A4C1-360B-4287-BC81-214C37FAB55D}" presName="composite" presStyleCnt="0"/>
      <dgm:spPr/>
    </dgm:pt>
    <dgm:pt modelId="{E2B7C47D-ACBF-42F7-989D-7606BB2D6BB2}" type="pres">
      <dgm:prSet presAssocID="{5496A4C1-360B-4287-BC81-214C37FAB55D}" presName="parTx" presStyleLbl="alignNode1" presStyleIdx="2" presStyleCnt="3" custScaleX="109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5ED734-CB8C-4CBE-89DB-5E9BEB3C7B57}" type="pres">
      <dgm:prSet presAssocID="{5496A4C1-360B-4287-BC81-214C37FAB55D}" presName="desTx" presStyleLbl="alignAccFollowNode1" presStyleIdx="2" presStyleCnt="3" custScaleX="109720" custLinFactNeighborX="1502" custLinFactNeighborY="1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902672-B4E5-4846-BCC7-75B8A7D0FD7F}" srcId="{17FF7CEE-C2C5-449D-B3F1-6DE3E635AC53}" destId="{23453981-D566-488B-AEE7-D2361D9156FF}" srcOrd="0" destOrd="0" parTransId="{3F1869E8-6EB8-423F-AE8C-F0FEA4C472D9}" sibTransId="{94FFC791-76A7-4977-B625-84B8FFBCDB5C}"/>
    <dgm:cxn modelId="{B0C73A03-D58E-4D49-8000-9E640A594652}" type="presOf" srcId="{CCC1E215-A7C7-4DF4-987E-8BEC8056D8E2}" destId="{6A6D970D-1C85-41B9-B44D-A615E131C39F}" srcOrd="0" destOrd="0" presId="urn:microsoft.com/office/officeart/2005/8/layout/hList1"/>
    <dgm:cxn modelId="{1D69C481-CC5E-4EF1-9E7C-27B6E05CA8B3}" type="presOf" srcId="{021955EB-0D1C-45A6-BEB3-EC63771920E1}" destId="{63C4A272-EE52-430E-8151-6ABA80044DAE}" srcOrd="0" destOrd="0" presId="urn:microsoft.com/office/officeart/2005/8/layout/hList1"/>
    <dgm:cxn modelId="{1807175E-04C2-4AC6-9BBB-965F74304E46}" srcId="{CCC1E215-A7C7-4DF4-987E-8BEC8056D8E2}" destId="{674C18CF-1CF0-4A11-93B1-5C949FB0D3D4}" srcOrd="0" destOrd="0" parTransId="{FB23B448-005C-4CCA-BF6B-C38491DFA552}" sibTransId="{73CF2DDE-96F6-45B3-BC90-ED6C9802B3C1}"/>
    <dgm:cxn modelId="{1B2D257D-F327-4943-A82E-D83853657780}" srcId="{021955EB-0D1C-45A6-BEB3-EC63771920E1}" destId="{17FF7CEE-C2C5-449D-B3F1-6DE3E635AC53}" srcOrd="0" destOrd="0" parTransId="{7BF861F5-E646-47E3-AE1F-6CB9597920CA}" sibTransId="{39D6EAD3-0263-4160-A6C2-1E1EACF7963D}"/>
    <dgm:cxn modelId="{3BAF1A0C-5D8C-409E-B89A-776B93EEBA46}" srcId="{021955EB-0D1C-45A6-BEB3-EC63771920E1}" destId="{CCC1E215-A7C7-4DF4-987E-8BEC8056D8E2}" srcOrd="1" destOrd="0" parTransId="{3986D502-8F0D-47CE-95BD-0A428F0C7345}" sibTransId="{FEC13647-B794-4C83-9A7C-E3C439B8F5A5}"/>
    <dgm:cxn modelId="{9065BF9F-9D54-4878-993E-C89F759FAE81}" type="presOf" srcId="{23453981-D566-488B-AEE7-D2361D9156FF}" destId="{981E4420-1733-46DB-8B6C-86DBEFBF2F2F}" srcOrd="0" destOrd="0" presId="urn:microsoft.com/office/officeart/2005/8/layout/hList1"/>
    <dgm:cxn modelId="{83D30745-295D-46ED-814E-F7BD16C131D6}" type="presOf" srcId="{39343518-939F-4325-9241-C6D45741BBD8}" destId="{981E4420-1733-46DB-8B6C-86DBEFBF2F2F}" srcOrd="0" destOrd="1" presId="urn:microsoft.com/office/officeart/2005/8/layout/hList1"/>
    <dgm:cxn modelId="{57C2FAE5-1C70-4974-9318-C6814F763E32}" type="presOf" srcId="{674C18CF-1CF0-4A11-93B1-5C949FB0D3D4}" destId="{6A7F3045-5A03-42D5-8C81-580A17359BCF}" srcOrd="0" destOrd="0" presId="urn:microsoft.com/office/officeart/2005/8/layout/hList1"/>
    <dgm:cxn modelId="{C67C0D40-E450-456C-B99F-B3D8F44094BA}" type="presOf" srcId="{B49D7F58-08B4-4195-AED6-349241C3ABE1}" destId="{DF5ED734-CB8C-4CBE-89DB-5E9BEB3C7B57}" srcOrd="0" destOrd="0" presId="urn:microsoft.com/office/officeart/2005/8/layout/hList1"/>
    <dgm:cxn modelId="{EEBEA7AC-C2DE-4518-98D0-D749CB3AB050}" type="presOf" srcId="{5496A4C1-360B-4287-BC81-214C37FAB55D}" destId="{E2B7C47D-ACBF-42F7-989D-7606BB2D6BB2}" srcOrd="0" destOrd="0" presId="urn:microsoft.com/office/officeart/2005/8/layout/hList1"/>
    <dgm:cxn modelId="{0A34A517-8AAC-459D-A49C-E0DC8392D486}" type="presOf" srcId="{17FF7CEE-C2C5-449D-B3F1-6DE3E635AC53}" destId="{C3605E3F-D7C4-47DB-9C5E-9C0F12EAFCCB}" srcOrd="0" destOrd="0" presId="urn:microsoft.com/office/officeart/2005/8/layout/hList1"/>
    <dgm:cxn modelId="{FE523D38-FDF8-493D-B731-007E5EAE8714}" srcId="{17FF7CEE-C2C5-449D-B3F1-6DE3E635AC53}" destId="{39343518-939F-4325-9241-C6D45741BBD8}" srcOrd="1" destOrd="0" parTransId="{E0E6C1F8-E6D5-421B-A206-F792A7E5077A}" sibTransId="{2AA2ED3C-5403-48B3-B336-EE91B9B6653E}"/>
    <dgm:cxn modelId="{E352999E-CB7B-43CC-99DC-E83E99A48CCC}" srcId="{5496A4C1-360B-4287-BC81-214C37FAB55D}" destId="{B49D7F58-08B4-4195-AED6-349241C3ABE1}" srcOrd="0" destOrd="0" parTransId="{B93E0D16-45A9-4EFB-AF21-A5D0EED9E0DE}" sibTransId="{B8901732-912E-4FC0-BBBD-5597F03EE88E}"/>
    <dgm:cxn modelId="{960D092E-BE95-4E09-AD1A-5FF57546649C}" srcId="{021955EB-0D1C-45A6-BEB3-EC63771920E1}" destId="{5496A4C1-360B-4287-BC81-214C37FAB55D}" srcOrd="2" destOrd="0" parTransId="{231A5D84-3CDA-4CB9-BD49-3CBD8A190C57}" sibTransId="{16C23894-C2F3-4FB0-97C7-C9A3C0E38C3C}"/>
    <dgm:cxn modelId="{E8006A17-BAD8-450E-8DE2-36293D1B54A4}" type="presParOf" srcId="{63C4A272-EE52-430E-8151-6ABA80044DAE}" destId="{D70DBE6E-65CB-453E-8139-6E84649EB12B}" srcOrd="0" destOrd="0" presId="urn:microsoft.com/office/officeart/2005/8/layout/hList1"/>
    <dgm:cxn modelId="{5BC264B1-9A22-4C12-B5A2-C0027DDC9180}" type="presParOf" srcId="{D70DBE6E-65CB-453E-8139-6E84649EB12B}" destId="{C3605E3F-D7C4-47DB-9C5E-9C0F12EAFCCB}" srcOrd="0" destOrd="0" presId="urn:microsoft.com/office/officeart/2005/8/layout/hList1"/>
    <dgm:cxn modelId="{24F6CAED-4015-4567-8BA4-B11EC0272166}" type="presParOf" srcId="{D70DBE6E-65CB-453E-8139-6E84649EB12B}" destId="{981E4420-1733-46DB-8B6C-86DBEFBF2F2F}" srcOrd="1" destOrd="0" presId="urn:microsoft.com/office/officeart/2005/8/layout/hList1"/>
    <dgm:cxn modelId="{9B86A7B4-40A3-43E6-BBBB-64B3F46DF3D2}" type="presParOf" srcId="{63C4A272-EE52-430E-8151-6ABA80044DAE}" destId="{E495AEF0-EEAB-4587-8058-82563C02EED2}" srcOrd="1" destOrd="0" presId="urn:microsoft.com/office/officeart/2005/8/layout/hList1"/>
    <dgm:cxn modelId="{8627129B-40D0-49E1-83B6-6C7BD9474CE3}" type="presParOf" srcId="{63C4A272-EE52-430E-8151-6ABA80044DAE}" destId="{256FFF33-802E-411D-AC71-7A0749FCBC8E}" srcOrd="2" destOrd="0" presId="urn:microsoft.com/office/officeart/2005/8/layout/hList1"/>
    <dgm:cxn modelId="{60605689-8CE6-4C45-BBEE-24BA53BD009D}" type="presParOf" srcId="{256FFF33-802E-411D-AC71-7A0749FCBC8E}" destId="{6A6D970D-1C85-41B9-B44D-A615E131C39F}" srcOrd="0" destOrd="0" presId="urn:microsoft.com/office/officeart/2005/8/layout/hList1"/>
    <dgm:cxn modelId="{CC78F978-790B-4EB0-8A84-C59DFF90EA59}" type="presParOf" srcId="{256FFF33-802E-411D-AC71-7A0749FCBC8E}" destId="{6A7F3045-5A03-42D5-8C81-580A17359BCF}" srcOrd="1" destOrd="0" presId="urn:microsoft.com/office/officeart/2005/8/layout/hList1"/>
    <dgm:cxn modelId="{C3FBF12E-AE9F-443C-8959-041B111E6EBE}" type="presParOf" srcId="{63C4A272-EE52-430E-8151-6ABA80044DAE}" destId="{E2861ABF-43E6-469C-9078-7E4819A6CF4C}" srcOrd="3" destOrd="0" presId="urn:microsoft.com/office/officeart/2005/8/layout/hList1"/>
    <dgm:cxn modelId="{693DAB81-EACB-4910-8110-292A22F11B7B}" type="presParOf" srcId="{63C4A272-EE52-430E-8151-6ABA80044DAE}" destId="{6C1D5517-A21E-4D59-9D87-819F1E1C2027}" srcOrd="4" destOrd="0" presId="urn:microsoft.com/office/officeart/2005/8/layout/hList1"/>
    <dgm:cxn modelId="{0C423BE8-252E-4AC4-83DC-D1A6F0DAE1DD}" type="presParOf" srcId="{6C1D5517-A21E-4D59-9D87-819F1E1C2027}" destId="{E2B7C47D-ACBF-42F7-989D-7606BB2D6BB2}" srcOrd="0" destOrd="0" presId="urn:microsoft.com/office/officeart/2005/8/layout/hList1"/>
    <dgm:cxn modelId="{A96609FC-9E8F-45E5-ACA2-8F35C94C3A44}" type="presParOf" srcId="{6C1D5517-A21E-4D59-9D87-819F1E1C2027}" destId="{DF5ED734-CB8C-4CBE-89DB-5E9BEB3C7B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97412-7BE7-4282-BF44-064D3FDEEAB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67A5AA-57EE-483D-BC3F-5791C41EC25C}">
      <dgm:prSet/>
      <dgm:spPr/>
      <dgm:t>
        <a:bodyPr/>
        <a:lstStyle/>
        <a:p>
          <a:pPr rtl="0"/>
          <a:r>
            <a:rPr lang="pt-BR" b="1" u="none" dirty="0" smtClean="0"/>
            <a:t>Se</a:t>
          </a:r>
          <a:r>
            <a:rPr lang="pt-BR" b="1" dirty="0" smtClean="0"/>
            <a:t> </a:t>
          </a:r>
          <a:endParaRPr lang="pt-BR" dirty="0"/>
        </a:p>
      </dgm:t>
    </dgm:pt>
    <dgm:pt modelId="{721F6F1B-9376-41B6-8A70-FB381A775E79}" type="parTrans" cxnId="{5A5AD92C-2772-4FD8-A60E-6FE019B5E0EA}">
      <dgm:prSet/>
      <dgm:spPr/>
      <dgm:t>
        <a:bodyPr/>
        <a:lstStyle/>
        <a:p>
          <a:endParaRPr lang="pt-BR"/>
        </a:p>
      </dgm:t>
    </dgm:pt>
    <dgm:pt modelId="{4034E14E-3693-40C3-9A1A-DBDE827375C8}" type="sibTrans" cxnId="{5A5AD92C-2772-4FD8-A60E-6FE019B5E0EA}">
      <dgm:prSet/>
      <dgm:spPr/>
      <dgm:t>
        <a:bodyPr/>
        <a:lstStyle/>
        <a:p>
          <a:endParaRPr lang="pt-BR"/>
        </a:p>
      </dgm:t>
    </dgm:pt>
    <dgm:pt modelId="{8A28D57C-6659-4F18-97E4-8B6E7D6E03CE}">
      <dgm:prSet custT="1"/>
      <dgm:spPr/>
      <dgm:t>
        <a:bodyPr/>
        <a:lstStyle/>
        <a:p>
          <a:pPr rtl="0"/>
          <a:r>
            <a:rPr lang="pt-BR" sz="2400" dirty="0" smtClean="0"/>
            <a:t>riscos </a:t>
          </a:r>
          <a:r>
            <a:rPr lang="pt-BR" sz="2400" u="none" dirty="0" smtClean="0"/>
            <a:t>são eventos que podem </a:t>
          </a:r>
          <a:r>
            <a:rPr lang="pt-BR" sz="2400" b="1" u="none" dirty="0" smtClean="0"/>
            <a:t>impactar os objetivos</a:t>
          </a:r>
          <a:endParaRPr lang="pt-BR" sz="2400" dirty="0"/>
        </a:p>
      </dgm:t>
    </dgm:pt>
    <dgm:pt modelId="{646377B4-62BC-43BC-B84D-016CC4562FB5}" type="parTrans" cxnId="{3130B1C6-3A95-441C-ADC8-1CBCF44C256E}">
      <dgm:prSet/>
      <dgm:spPr/>
      <dgm:t>
        <a:bodyPr/>
        <a:lstStyle/>
        <a:p>
          <a:endParaRPr lang="pt-BR"/>
        </a:p>
      </dgm:t>
    </dgm:pt>
    <dgm:pt modelId="{223A6A2B-5450-4C90-B625-C775C9F65186}" type="sibTrans" cxnId="{3130B1C6-3A95-441C-ADC8-1CBCF44C256E}">
      <dgm:prSet/>
      <dgm:spPr/>
      <dgm:t>
        <a:bodyPr/>
        <a:lstStyle/>
        <a:p>
          <a:endParaRPr lang="pt-BR"/>
        </a:p>
      </dgm:t>
    </dgm:pt>
    <dgm:pt modelId="{32B816BA-ED4A-4C19-A4AD-498A6CD11044}">
      <dgm:prSet/>
      <dgm:spPr/>
      <dgm:t>
        <a:bodyPr/>
        <a:lstStyle/>
        <a:p>
          <a:pPr rtl="0"/>
          <a:r>
            <a:rPr lang="pt-BR" b="1" u="none" dirty="0" smtClean="0">
              <a:effectLst/>
            </a:rPr>
            <a:t>Então</a:t>
          </a:r>
          <a:endParaRPr lang="pt-BR" u="none" dirty="0">
            <a:effectLst/>
          </a:endParaRPr>
        </a:p>
      </dgm:t>
    </dgm:pt>
    <dgm:pt modelId="{4D67D0EA-2662-4E49-BF8F-5463BB713333}" type="parTrans" cxnId="{D55CB771-AF2D-4966-9DAA-5C9A2CFCE9CC}">
      <dgm:prSet/>
      <dgm:spPr/>
      <dgm:t>
        <a:bodyPr/>
        <a:lstStyle/>
        <a:p>
          <a:endParaRPr lang="pt-BR"/>
        </a:p>
      </dgm:t>
    </dgm:pt>
    <dgm:pt modelId="{435311BE-F9B5-4C03-B375-0FDE15CF0080}" type="sibTrans" cxnId="{D55CB771-AF2D-4966-9DAA-5C9A2CFCE9CC}">
      <dgm:prSet/>
      <dgm:spPr/>
      <dgm:t>
        <a:bodyPr/>
        <a:lstStyle/>
        <a:p>
          <a:endParaRPr lang="pt-BR"/>
        </a:p>
      </dgm:t>
    </dgm:pt>
    <dgm:pt modelId="{2801EA2A-08DC-4280-BE88-33EA7B3DCA84}">
      <dgm:prSet custT="1"/>
      <dgm:spPr/>
      <dgm:t>
        <a:bodyPr/>
        <a:lstStyle/>
        <a:p>
          <a:pPr rtl="0"/>
          <a:r>
            <a:rPr lang="pt-BR" sz="2400" dirty="0" smtClean="0"/>
            <a:t>deve-se adotar </a:t>
          </a:r>
          <a:r>
            <a:rPr lang="pt-BR" sz="2400" b="1" dirty="0" smtClean="0"/>
            <a:t>medidas para lidar </a:t>
          </a:r>
          <a:r>
            <a:rPr lang="pt-BR" sz="2400" dirty="0" smtClean="0"/>
            <a:t>com riscos</a:t>
          </a:r>
          <a:endParaRPr lang="pt-BR" sz="2400" dirty="0"/>
        </a:p>
      </dgm:t>
    </dgm:pt>
    <dgm:pt modelId="{FB625EC1-0D50-48C0-8A48-CB27BD1D1C56}" type="parTrans" cxnId="{D215CD13-EF66-4C8E-B4D2-0209A082F2C4}">
      <dgm:prSet/>
      <dgm:spPr/>
      <dgm:t>
        <a:bodyPr/>
        <a:lstStyle/>
        <a:p>
          <a:endParaRPr lang="pt-BR"/>
        </a:p>
      </dgm:t>
    </dgm:pt>
    <dgm:pt modelId="{11F43AA8-D926-444E-8927-A853E12DF971}" type="sibTrans" cxnId="{D215CD13-EF66-4C8E-B4D2-0209A082F2C4}">
      <dgm:prSet/>
      <dgm:spPr/>
      <dgm:t>
        <a:bodyPr/>
        <a:lstStyle/>
        <a:p>
          <a:endParaRPr lang="pt-BR"/>
        </a:p>
      </dgm:t>
    </dgm:pt>
    <dgm:pt modelId="{F5DBD307-46F9-4923-8443-BD56EDCCF3FE}">
      <dgm:prSet/>
      <dgm:spPr/>
      <dgm:t>
        <a:bodyPr/>
        <a:lstStyle/>
        <a:p>
          <a:pPr rtl="0"/>
          <a:r>
            <a:rPr lang="pt-BR" b="1" u="none" dirty="0" smtClean="0"/>
            <a:t>Porém</a:t>
          </a:r>
          <a:r>
            <a:rPr lang="pt-BR" dirty="0" smtClean="0"/>
            <a:t> </a:t>
          </a:r>
          <a:endParaRPr lang="pt-BR" dirty="0"/>
        </a:p>
      </dgm:t>
    </dgm:pt>
    <dgm:pt modelId="{20BEAB01-517C-4D78-82C3-0BE844C0EF08}" type="parTrans" cxnId="{AF85D4E4-6B84-4236-B401-F6F272FA43C7}">
      <dgm:prSet/>
      <dgm:spPr/>
      <dgm:t>
        <a:bodyPr/>
        <a:lstStyle/>
        <a:p>
          <a:endParaRPr lang="pt-BR"/>
        </a:p>
      </dgm:t>
    </dgm:pt>
    <dgm:pt modelId="{5A15A38B-28CD-48FA-9DE4-3913CB9DD07D}" type="sibTrans" cxnId="{AF85D4E4-6B84-4236-B401-F6F272FA43C7}">
      <dgm:prSet/>
      <dgm:spPr/>
      <dgm:t>
        <a:bodyPr/>
        <a:lstStyle/>
        <a:p>
          <a:endParaRPr lang="pt-BR"/>
        </a:p>
      </dgm:t>
    </dgm:pt>
    <dgm:pt modelId="{CBCD006D-296D-41F2-BB5C-5561F0DDDEBA}">
      <dgm:prSet custT="1"/>
      <dgm:spPr/>
      <dgm:t>
        <a:bodyPr/>
        <a:lstStyle/>
        <a:p>
          <a:pPr rtl="0"/>
          <a:r>
            <a:rPr lang="pt-BR" sz="2400" dirty="0" smtClean="0"/>
            <a:t>como </a:t>
          </a:r>
          <a:r>
            <a:rPr lang="pt-BR" sz="2400" b="0" dirty="0" smtClean="0"/>
            <a:t>não se pode lidar com aquilo que não se conhece</a:t>
          </a:r>
          <a:r>
            <a:rPr lang="pt-BR" sz="2400" dirty="0" smtClean="0"/>
            <a:t>, </a:t>
          </a:r>
          <a:r>
            <a:rPr lang="pt-BR" sz="2400" b="1" dirty="0" smtClean="0"/>
            <a:t>riscos devem ser identificados</a:t>
          </a:r>
          <a:r>
            <a:rPr lang="pt-BR" sz="2400" dirty="0" smtClean="0"/>
            <a:t>!</a:t>
          </a:r>
          <a:endParaRPr lang="pt-BR" sz="2400" dirty="0"/>
        </a:p>
      </dgm:t>
    </dgm:pt>
    <dgm:pt modelId="{DF00D652-E953-4651-B5CA-83F7613B8C43}" type="parTrans" cxnId="{BD5930C6-2F35-41BB-A27C-B60D1B2C7849}">
      <dgm:prSet/>
      <dgm:spPr/>
      <dgm:t>
        <a:bodyPr/>
        <a:lstStyle/>
        <a:p>
          <a:endParaRPr lang="pt-BR"/>
        </a:p>
      </dgm:t>
    </dgm:pt>
    <dgm:pt modelId="{6C2C28FD-DB82-43BC-BCB2-0D317F8982F3}" type="sibTrans" cxnId="{BD5930C6-2F35-41BB-A27C-B60D1B2C7849}">
      <dgm:prSet/>
      <dgm:spPr/>
      <dgm:t>
        <a:bodyPr/>
        <a:lstStyle/>
        <a:p>
          <a:endParaRPr lang="pt-BR"/>
        </a:p>
      </dgm:t>
    </dgm:pt>
    <dgm:pt modelId="{1AC44D50-63A6-4D12-BA5A-D6B337DB74D7}" type="pres">
      <dgm:prSet presAssocID="{6E397412-7BE7-4282-BF44-064D3FDEEA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DA839-AFA4-4D96-90E7-8C7450C15C9F}" type="pres">
      <dgm:prSet presAssocID="{8D67A5AA-57EE-483D-BC3F-5791C41EC25C}" presName="composite" presStyleCnt="0"/>
      <dgm:spPr/>
    </dgm:pt>
    <dgm:pt modelId="{179BC46B-6FA6-4C0E-870E-B3B9B2DA9399}" type="pres">
      <dgm:prSet presAssocID="{8D67A5AA-57EE-483D-BC3F-5791C41EC2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9AE5E-8719-4FC5-9849-175A4AE2A21E}" type="pres">
      <dgm:prSet presAssocID="{8D67A5AA-57EE-483D-BC3F-5791C41EC2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96B21-C0BF-49BE-BB78-EFDB5CA81662}" type="pres">
      <dgm:prSet presAssocID="{4034E14E-3693-40C3-9A1A-DBDE827375C8}" presName="sp" presStyleCnt="0"/>
      <dgm:spPr/>
    </dgm:pt>
    <dgm:pt modelId="{9E43C9D0-871C-4200-9F99-8A1676717171}" type="pres">
      <dgm:prSet presAssocID="{32B816BA-ED4A-4C19-A4AD-498A6CD11044}" presName="composite" presStyleCnt="0"/>
      <dgm:spPr/>
    </dgm:pt>
    <dgm:pt modelId="{B5BB5961-AC5C-45BA-B858-0CF3905C7C0D}" type="pres">
      <dgm:prSet presAssocID="{32B816BA-ED4A-4C19-A4AD-498A6CD1104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BA09B-625E-4AA1-BC3B-14CABA9A8A77}" type="pres">
      <dgm:prSet presAssocID="{32B816BA-ED4A-4C19-A4AD-498A6CD1104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270FE-3E1D-421A-9C12-C3ED0510F2AB}" type="pres">
      <dgm:prSet presAssocID="{435311BE-F9B5-4C03-B375-0FDE15CF0080}" presName="sp" presStyleCnt="0"/>
      <dgm:spPr/>
    </dgm:pt>
    <dgm:pt modelId="{E12AC3EE-CE7D-4B53-87AA-CE8E52E4C02E}" type="pres">
      <dgm:prSet presAssocID="{F5DBD307-46F9-4923-8443-BD56EDCCF3FE}" presName="composite" presStyleCnt="0"/>
      <dgm:spPr/>
    </dgm:pt>
    <dgm:pt modelId="{7A8B209D-F383-4877-AE68-C6C049A1D574}" type="pres">
      <dgm:prSet presAssocID="{F5DBD307-46F9-4923-8443-BD56EDCCF3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48462-E6AD-4E67-BA6C-D4F32EE3736C}" type="pres">
      <dgm:prSet presAssocID="{F5DBD307-46F9-4923-8443-BD56EDCCF3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0B1C6-3A95-441C-ADC8-1CBCF44C256E}" srcId="{8D67A5AA-57EE-483D-BC3F-5791C41EC25C}" destId="{8A28D57C-6659-4F18-97E4-8B6E7D6E03CE}" srcOrd="0" destOrd="0" parTransId="{646377B4-62BC-43BC-B84D-016CC4562FB5}" sibTransId="{223A6A2B-5450-4C90-B625-C775C9F65186}"/>
    <dgm:cxn modelId="{D215CD13-EF66-4C8E-B4D2-0209A082F2C4}" srcId="{32B816BA-ED4A-4C19-A4AD-498A6CD11044}" destId="{2801EA2A-08DC-4280-BE88-33EA7B3DCA84}" srcOrd="0" destOrd="0" parTransId="{FB625EC1-0D50-48C0-8A48-CB27BD1D1C56}" sibTransId="{11F43AA8-D926-444E-8927-A853E12DF971}"/>
    <dgm:cxn modelId="{A028C08A-F852-4C4F-A1E7-78E1A116A89A}" type="presOf" srcId="{6E397412-7BE7-4282-BF44-064D3FDEEAB4}" destId="{1AC44D50-63A6-4D12-BA5A-D6B337DB74D7}" srcOrd="0" destOrd="0" presId="urn:microsoft.com/office/officeart/2005/8/layout/chevron2"/>
    <dgm:cxn modelId="{7A8834B9-7B40-4CAA-B06A-FA54F034B797}" type="presOf" srcId="{2801EA2A-08DC-4280-BE88-33EA7B3DCA84}" destId="{38DBA09B-625E-4AA1-BC3B-14CABA9A8A77}" srcOrd="0" destOrd="0" presId="urn:microsoft.com/office/officeart/2005/8/layout/chevron2"/>
    <dgm:cxn modelId="{AF85D4E4-6B84-4236-B401-F6F272FA43C7}" srcId="{6E397412-7BE7-4282-BF44-064D3FDEEAB4}" destId="{F5DBD307-46F9-4923-8443-BD56EDCCF3FE}" srcOrd="2" destOrd="0" parTransId="{20BEAB01-517C-4D78-82C3-0BE844C0EF08}" sibTransId="{5A15A38B-28CD-48FA-9DE4-3913CB9DD07D}"/>
    <dgm:cxn modelId="{FF880321-54E9-48E1-804B-718201F07BFE}" type="presOf" srcId="{F5DBD307-46F9-4923-8443-BD56EDCCF3FE}" destId="{7A8B209D-F383-4877-AE68-C6C049A1D574}" srcOrd="0" destOrd="0" presId="urn:microsoft.com/office/officeart/2005/8/layout/chevron2"/>
    <dgm:cxn modelId="{F1DFF2C4-E344-40E6-8CBE-B641DD1ACFE5}" type="presOf" srcId="{8A28D57C-6659-4F18-97E4-8B6E7D6E03CE}" destId="{B759AE5E-8719-4FC5-9849-175A4AE2A21E}" srcOrd="0" destOrd="0" presId="urn:microsoft.com/office/officeart/2005/8/layout/chevron2"/>
    <dgm:cxn modelId="{5A5AD92C-2772-4FD8-A60E-6FE019B5E0EA}" srcId="{6E397412-7BE7-4282-BF44-064D3FDEEAB4}" destId="{8D67A5AA-57EE-483D-BC3F-5791C41EC25C}" srcOrd="0" destOrd="0" parTransId="{721F6F1B-9376-41B6-8A70-FB381A775E79}" sibTransId="{4034E14E-3693-40C3-9A1A-DBDE827375C8}"/>
    <dgm:cxn modelId="{B1985832-D962-4E9C-9C4F-C136BC8B4DE4}" type="presOf" srcId="{CBCD006D-296D-41F2-BB5C-5561F0DDDEBA}" destId="{27B48462-E6AD-4E67-BA6C-D4F32EE3736C}" srcOrd="0" destOrd="0" presId="urn:microsoft.com/office/officeart/2005/8/layout/chevron2"/>
    <dgm:cxn modelId="{A7A0FD7D-BA47-4F2E-BCE1-6B082B49D4EE}" type="presOf" srcId="{32B816BA-ED4A-4C19-A4AD-498A6CD11044}" destId="{B5BB5961-AC5C-45BA-B858-0CF3905C7C0D}" srcOrd="0" destOrd="0" presId="urn:microsoft.com/office/officeart/2005/8/layout/chevron2"/>
    <dgm:cxn modelId="{D55CB771-AF2D-4966-9DAA-5C9A2CFCE9CC}" srcId="{6E397412-7BE7-4282-BF44-064D3FDEEAB4}" destId="{32B816BA-ED4A-4C19-A4AD-498A6CD11044}" srcOrd="1" destOrd="0" parTransId="{4D67D0EA-2662-4E49-BF8F-5463BB713333}" sibTransId="{435311BE-F9B5-4C03-B375-0FDE15CF0080}"/>
    <dgm:cxn modelId="{BD5930C6-2F35-41BB-A27C-B60D1B2C7849}" srcId="{F5DBD307-46F9-4923-8443-BD56EDCCF3FE}" destId="{CBCD006D-296D-41F2-BB5C-5561F0DDDEBA}" srcOrd="0" destOrd="0" parTransId="{DF00D652-E953-4651-B5CA-83F7613B8C43}" sibTransId="{6C2C28FD-DB82-43BC-BCB2-0D317F8982F3}"/>
    <dgm:cxn modelId="{E8B4BB27-1553-4020-85C4-167DB839CE9D}" type="presOf" srcId="{8D67A5AA-57EE-483D-BC3F-5791C41EC25C}" destId="{179BC46B-6FA6-4C0E-870E-B3B9B2DA9399}" srcOrd="0" destOrd="0" presId="urn:microsoft.com/office/officeart/2005/8/layout/chevron2"/>
    <dgm:cxn modelId="{AD3860A1-91EB-4CAD-8440-DAE6DC3C7D7C}" type="presParOf" srcId="{1AC44D50-63A6-4D12-BA5A-D6B337DB74D7}" destId="{840DA839-AFA4-4D96-90E7-8C7450C15C9F}" srcOrd="0" destOrd="0" presId="urn:microsoft.com/office/officeart/2005/8/layout/chevron2"/>
    <dgm:cxn modelId="{FCC25390-9919-450B-BA92-74338D327491}" type="presParOf" srcId="{840DA839-AFA4-4D96-90E7-8C7450C15C9F}" destId="{179BC46B-6FA6-4C0E-870E-B3B9B2DA9399}" srcOrd="0" destOrd="0" presId="urn:microsoft.com/office/officeart/2005/8/layout/chevron2"/>
    <dgm:cxn modelId="{205C22B1-3035-44B5-A7BA-2A33E9BD83A3}" type="presParOf" srcId="{840DA839-AFA4-4D96-90E7-8C7450C15C9F}" destId="{B759AE5E-8719-4FC5-9849-175A4AE2A21E}" srcOrd="1" destOrd="0" presId="urn:microsoft.com/office/officeart/2005/8/layout/chevron2"/>
    <dgm:cxn modelId="{BB0B1196-77F8-4E40-8B91-BDC0519AFA01}" type="presParOf" srcId="{1AC44D50-63A6-4D12-BA5A-D6B337DB74D7}" destId="{18996B21-C0BF-49BE-BB78-EFDB5CA81662}" srcOrd="1" destOrd="0" presId="urn:microsoft.com/office/officeart/2005/8/layout/chevron2"/>
    <dgm:cxn modelId="{6CC2A9D6-A824-4073-8471-231E719D6802}" type="presParOf" srcId="{1AC44D50-63A6-4D12-BA5A-D6B337DB74D7}" destId="{9E43C9D0-871C-4200-9F99-8A1676717171}" srcOrd="2" destOrd="0" presId="urn:microsoft.com/office/officeart/2005/8/layout/chevron2"/>
    <dgm:cxn modelId="{E152225C-60BD-4813-A6DB-6566D30369DD}" type="presParOf" srcId="{9E43C9D0-871C-4200-9F99-8A1676717171}" destId="{B5BB5961-AC5C-45BA-B858-0CF3905C7C0D}" srcOrd="0" destOrd="0" presId="urn:microsoft.com/office/officeart/2005/8/layout/chevron2"/>
    <dgm:cxn modelId="{F4A6FC00-26F0-4895-8D58-7BFA7573C163}" type="presParOf" srcId="{9E43C9D0-871C-4200-9F99-8A1676717171}" destId="{38DBA09B-625E-4AA1-BC3B-14CABA9A8A77}" srcOrd="1" destOrd="0" presId="urn:microsoft.com/office/officeart/2005/8/layout/chevron2"/>
    <dgm:cxn modelId="{19CE2474-8853-46B2-80FF-049D44A0A049}" type="presParOf" srcId="{1AC44D50-63A6-4D12-BA5A-D6B337DB74D7}" destId="{AEC270FE-3E1D-421A-9C12-C3ED0510F2AB}" srcOrd="3" destOrd="0" presId="urn:microsoft.com/office/officeart/2005/8/layout/chevron2"/>
    <dgm:cxn modelId="{3DED77EA-354D-47AC-9CD4-7B8C8A1C0656}" type="presParOf" srcId="{1AC44D50-63A6-4D12-BA5A-D6B337DB74D7}" destId="{E12AC3EE-CE7D-4B53-87AA-CE8E52E4C02E}" srcOrd="4" destOrd="0" presId="urn:microsoft.com/office/officeart/2005/8/layout/chevron2"/>
    <dgm:cxn modelId="{EE3E38B2-959A-4289-B1B2-2BB11A0091A2}" type="presParOf" srcId="{E12AC3EE-CE7D-4B53-87AA-CE8E52E4C02E}" destId="{7A8B209D-F383-4877-AE68-C6C049A1D574}" srcOrd="0" destOrd="0" presId="urn:microsoft.com/office/officeart/2005/8/layout/chevron2"/>
    <dgm:cxn modelId="{008A9508-8763-4B77-94EA-070409D96AE4}" type="presParOf" srcId="{E12AC3EE-CE7D-4B53-87AA-CE8E52E4C02E}" destId="{27B48462-E6AD-4E67-BA6C-D4F32EE373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284EB5-55C3-4350-98B7-08232A26B68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059264-FD85-4276-987F-35A806B1670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identificação de riscos requer: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3B66D-1F9D-4650-BA32-C079542BEA50}" type="parTrans" cxnId="{7707E590-BE40-4516-9BE8-1C08C9DE8832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DE2A2C-3ACA-4BD0-A0DD-47084C0C4734}" type="sibTrans" cxnId="{7707E590-BE40-4516-9BE8-1C08C9DE8832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15814-3C7F-4423-81A5-DD4BDEB0F27D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objetivo claramente definido;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E231C-52B4-41E0-B659-B333A1D8F9E7}" type="parTrans" cxnId="{3EB871A8-0B1B-4136-B6A9-EF591E1F918C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F655D-DAEE-4819-8B9C-0548254245E1}" type="sibTrans" cxnId="{3EB871A8-0B1B-4136-B6A9-EF591E1F918C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B8CFD6-3BDA-44F5-966A-65D3474E7EA9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eventos que podem impactar esse objetivo;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25EB8-F311-4939-959F-956E51F94130}" type="parTrans" cxnId="{D1104ED5-C2A3-487C-ADF2-661E3399C5B9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E2B84-2952-42D4-B5AF-AACEDF919003}" type="sibTrans" cxnId="{D1104ED5-C2A3-487C-ADF2-661E3399C5B9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8AE4B-EEC0-45FA-B3E5-1BFEBC0DA9AF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suas causas;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CD1E3-0262-47A7-8327-040B7093A329}" type="parTrans" cxnId="{2E4529AE-6ECF-429D-86BC-FB70B859F208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90043A-8A9C-49E9-AEC7-FF9DCE45ADFE}" type="sibTrans" cxnId="{2E4529AE-6ECF-429D-86BC-FB70B859F208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0DC31F-C38D-4C17-9C3D-CD572C9BBEEE}">
      <dgm:prSet custT="1"/>
      <dgm:spPr/>
      <dgm:t>
        <a:bodyPr/>
        <a:lstStyle/>
        <a:p>
          <a:pPr rtl="0"/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suas consequências e impactos no objetivo.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580FFC-90B4-424F-AEDE-135B7FC9B19A}" type="parTrans" cxnId="{B61B065D-AF0B-4DE9-A678-5D52CC2CBE4C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DA1A81-DCDA-4F5F-B0D3-8EE40B7C7255}" type="sibTrans" cxnId="{B61B065D-AF0B-4DE9-A678-5D52CC2CBE4C}">
      <dgm:prSet/>
      <dgm:spPr/>
      <dgm:t>
        <a:bodyPr/>
        <a:lstStyle/>
        <a:p>
          <a:endParaRPr lang="pt-BR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DB1F8-E815-496B-B358-3F132975A250}" type="pres">
      <dgm:prSet presAssocID="{B6284EB5-55C3-4350-98B7-08232A26B68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57B8099C-3C13-46C7-A371-C6246D1B69A6}" type="pres">
      <dgm:prSet presAssocID="{2E059264-FD85-4276-987F-35A806B16700}" presName="parTx1" presStyleLbl="node1" presStyleIdx="0" presStyleCnt="1" custScaleX="57789" custScaleY="79514"/>
      <dgm:spPr/>
      <dgm:t>
        <a:bodyPr/>
        <a:lstStyle/>
        <a:p>
          <a:endParaRPr lang="en-US"/>
        </a:p>
      </dgm:t>
    </dgm:pt>
    <dgm:pt modelId="{82700A77-5028-45F7-BF85-86F2E1D89FD9}" type="pres">
      <dgm:prSet presAssocID="{2E059264-FD85-4276-987F-35A806B16700}" presName="spPre1" presStyleCnt="0"/>
      <dgm:spPr/>
    </dgm:pt>
    <dgm:pt modelId="{3150A776-16BE-4040-8FC5-802E302ACB97}" type="pres">
      <dgm:prSet presAssocID="{2E059264-FD85-4276-987F-35A806B16700}" presName="chLin1" presStyleCnt="0"/>
      <dgm:spPr/>
    </dgm:pt>
    <dgm:pt modelId="{A20FCA88-A8A7-4086-A97D-D36FDE8E267A}" type="pres">
      <dgm:prSet presAssocID="{FF6E231C-52B4-41E0-B659-B333A1D8F9E7}" presName="Name11" presStyleLbl="parChTrans1D1" presStyleIdx="0" presStyleCnt="8"/>
      <dgm:spPr/>
    </dgm:pt>
    <dgm:pt modelId="{F5195B87-BBFE-4930-9EE6-B24F80D903BE}" type="pres">
      <dgm:prSet presAssocID="{A9115814-3C7F-4423-81A5-DD4BDEB0F27D}" presName="txAndLines1" presStyleCnt="0"/>
      <dgm:spPr/>
    </dgm:pt>
    <dgm:pt modelId="{9010D535-39A7-470F-AFC7-BE5550AD2013}" type="pres">
      <dgm:prSet presAssocID="{A9115814-3C7F-4423-81A5-DD4BDEB0F27D}" presName="anchor1" presStyleCnt="0"/>
      <dgm:spPr/>
    </dgm:pt>
    <dgm:pt modelId="{6DD595BE-7BB3-436A-B192-D445B7662492}" type="pres">
      <dgm:prSet presAssocID="{A9115814-3C7F-4423-81A5-DD4BDEB0F27D}" presName="backup1" presStyleCnt="0"/>
      <dgm:spPr/>
    </dgm:pt>
    <dgm:pt modelId="{C37C59B5-4403-4C35-9085-A5834F2D7C3D}" type="pres">
      <dgm:prSet presAssocID="{A9115814-3C7F-4423-81A5-DD4BDEB0F27D}" presName="preLine1" presStyleLbl="parChTrans1D1" presStyleIdx="1" presStyleCnt="8"/>
      <dgm:spPr/>
    </dgm:pt>
    <dgm:pt modelId="{C36BC0BD-F162-444C-8162-AF5A0A099ACD}" type="pres">
      <dgm:prSet presAssocID="{A9115814-3C7F-4423-81A5-DD4BDEB0F27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928F9-519A-4979-9AFA-5CD3F8A5F67C}" type="pres">
      <dgm:prSet presAssocID="{5D125EB8-F311-4939-959F-956E51F94130}" presName="Name11" presStyleLbl="parChTrans1D1" presStyleIdx="2" presStyleCnt="8"/>
      <dgm:spPr/>
    </dgm:pt>
    <dgm:pt modelId="{3D0D8580-EDC6-4B46-A311-71EADD0FB0C0}" type="pres">
      <dgm:prSet presAssocID="{B5B8CFD6-3BDA-44F5-966A-65D3474E7EA9}" presName="txAndLines1" presStyleCnt="0"/>
      <dgm:spPr/>
    </dgm:pt>
    <dgm:pt modelId="{2DE5C23E-A2F6-4F80-BE5A-D0066FC8270E}" type="pres">
      <dgm:prSet presAssocID="{B5B8CFD6-3BDA-44F5-966A-65D3474E7EA9}" presName="anchor1" presStyleCnt="0"/>
      <dgm:spPr/>
    </dgm:pt>
    <dgm:pt modelId="{23C9318F-1F46-4B64-9C9C-E4615968FC7D}" type="pres">
      <dgm:prSet presAssocID="{B5B8CFD6-3BDA-44F5-966A-65D3474E7EA9}" presName="backup1" presStyleCnt="0"/>
      <dgm:spPr/>
    </dgm:pt>
    <dgm:pt modelId="{6C7443BA-9BEB-4B81-8CBA-9C5C71E66D3C}" type="pres">
      <dgm:prSet presAssocID="{B5B8CFD6-3BDA-44F5-966A-65D3474E7EA9}" presName="preLine1" presStyleLbl="parChTrans1D1" presStyleIdx="3" presStyleCnt="8"/>
      <dgm:spPr/>
    </dgm:pt>
    <dgm:pt modelId="{D3147A88-1D28-4041-8C73-366B3A409981}" type="pres">
      <dgm:prSet presAssocID="{B5B8CFD6-3BDA-44F5-966A-65D3474E7EA9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16C12-1D1D-48B0-A6B4-5F287C93ECB1}" type="pres">
      <dgm:prSet presAssocID="{EABCD1E3-0262-47A7-8327-040B7093A329}" presName="Name11" presStyleLbl="parChTrans1D1" presStyleIdx="4" presStyleCnt="8"/>
      <dgm:spPr/>
    </dgm:pt>
    <dgm:pt modelId="{19BDAA2B-8B43-4282-BE96-BF6BA449001A}" type="pres">
      <dgm:prSet presAssocID="{7978AE4B-EEC0-45FA-B3E5-1BFEBC0DA9AF}" presName="txAndLines1" presStyleCnt="0"/>
      <dgm:spPr/>
    </dgm:pt>
    <dgm:pt modelId="{EB7EF1A0-9879-4B50-8DA6-0917C6708F39}" type="pres">
      <dgm:prSet presAssocID="{7978AE4B-EEC0-45FA-B3E5-1BFEBC0DA9AF}" presName="anchor1" presStyleCnt="0"/>
      <dgm:spPr/>
    </dgm:pt>
    <dgm:pt modelId="{4A334A13-A382-45A5-8AB6-E4B71592486F}" type="pres">
      <dgm:prSet presAssocID="{7978AE4B-EEC0-45FA-B3E5-1BFEBC0DA9AF}" presName="backup1" presStyleCnt="0"/>
      <dgm:spPr/>
    </dgm:pt>
    <dgm:pt modelId="{0F8F66CF-DD1C-4EBD-9DF8-543436C08793}" type="pres">
      <dgm:prSet presAssocID="{7978AE4B-EEC0-45FA-B3E5-1BFEBC0DA9AF}" presName="preLine1" presStyleLbl="parChTrans1D1" presStyleIdx="5" presStyleCnt="8"/>
      <dgm:spPr/>
    </dgm:pt>
    <dgm:pt modelId="{57646453-E980-4892-A61F-CC58D95DD3C0}" type="pres">
      <dgm:prSet presAssocID="{7978AE4B-EEC0-45FA-B3E5-1BFEBC0DA9AF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5FA6-7255-45B1-9DA3-3EA88A65C058}" type="pres">
      <dgm:prSet presAssocID="{A7580FFC-90B4-424F-AEDE-135B7FC9B19A}" presName="Name11" presStyleLbl="parChTrans1D1" presStyleIdx="6" presStyleCnt="8"/>
      <dgm:spPr/>
    </dgm:pt>
    <dgm:pt modelId="{B0E01F50-9D50-4F8B-9BFB-4250FCD1BB96}" type="pres">
      <dgm:prSet presAssocID="{D80DC31F-C38D-4C17-9C3D-CD572C9BBEEE}" presName="txAndLines1" presStyleCnt="0"/>
      <dgm:spPr/>
    </dgm:pt>
    <dgm:pt modelId="{418B4997-CAC0-4654-98B1-5EB7AF53DD4A}" type="pres">
      <dgm:prSet presAssocID="{D80DC31F-C38D-4C17-9C3D-CD572C9BBEEE}" presName="anchor1" presStyleCnt="0"/>
      <dgm:spPr/>
    </dgm:pt>
    <dgm:pt modelId="{50BF60E3-0F77-4660-A195-FA874B62616A}" type="pres">
      <dgm:prSet presAssocID="{D80DC31F-C38D-4C17-9C3D-CD572C9BBEEE}" presName="backup1" presStyleCnt="0"/>
      <dgm:spPr/>
    </dgm:pt>
    <dgm:pt modelId="{8F4DFD89-626B-40AE-808B-70BE2DA0ADCE}" type="pres">
      <dgm:prSet presAssocID="{D80DC31F-C38D-4C17-9C3D-CD572C9BBEEE}" presName="preLine1" presStyleLbl="parChTrans1D1" presStyleIdx="7" presStyleCnt="8"/>
      <dgm:spPr/>
    </dgm:pt>
    <dgm:pt modelId="{84EE320A-DFE9-460E-9599-5D8A283BB897}" type="pres">
      <dgm:prSet presAssocID="{D80DC31F-C38D-4C17-9C3D-CD572C9BBEE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95967-E6D3-420D-8BA0-72FC42E6CB6E}" type="presOf" srcId="{7978AE4B-EEC0-45FA-B3E5-1BFEBC0DA9AF}" destId="{57646453-E980-4892-A61F-CC58D95DD3C0}" srcOrd="0" destOrd="0" presId="urn:microsoft.com/office/officeart/2009/3/layout/SubStepProcess"/>
    <dgm:cxn modelId="{2E4529AE-6ECF-429D-86BC-FB70B859F208}" srcId="{2E059264-FD85-4276-987F-35A806B16700}" destId="{7978AE4B-EEC0-45FA-B3E5-1BFEBC0DA9AF}" srcOrd="2" destOrd="0" parTransId="{EABCD1E3-0262-47A7-8327-040B7093A329}" sibTransId="{1290043A-8A9C-49E9-AEC7-FF9DCE45ADFE}"/>
    <dgm:cxn modelId="{1EE2B454-2E4E-4934-A1DB-639C238D9AE5}" type="presOf" srcId="{B6284EB5-55C3-4350-98B7-08232A26B686}" destId="{115DB1F8-E815-496B-B358-3F132975A250}" srcOrd="0" destOrd="0" presId="urn:microsoft.com/office/officeart/2009/3/layout/SubStepProcess"/>
    <dgm:cxn modelId="{2F5AF6FC-C3BC-4819-9DE5-DE288DD7C750}" type="presOf" srcId="{D80DC31F-C38D-4C17-9C3D-CD572C9BBEEE}" destId="{84EE320A-DFE9-460E-9599-5D8A283BB897}" srcOrd="0" destOrd="0" presId="urn:microsoft.com/office/officeart/2009/3/layout/SubStepProcess"/>
    <dgm:cxn modelId="{7707E590-BE40-4516-9BE8-1C08C9DE8832}" srcId="{B6284EB5-55C3-4350-98B7-08232A26B686}" destId="{2E059264-FD85-4276-987F-35A806B16700}" srcOrd="0" destOrd="0" parTransId="{2A33B66D-1F9D-4650-BA32-C079542BEA50}" sibTransId="{6CDE2A2C-3ACA-4BD0-A0DD-47084C0C4734}"/>
    <dgm:cxn modelId="{3EB871A8-0B1B-4136-B6A9-EF591E1F918C}" srcId="{2E059264-FD85-4276-987F-35A806B16700}" destId="{A9115814-3C7F-4423-81A5-DD4BDEB0F27D}" srcOrd="0" destOrd="0" parTransId="{FF6E231C-52B4-41E0-B659-B333A1D8F9E7}" sibTransId="{306F655D-DAEE-4819-8B9C-0548254245E1}"/>
    <dgm:cxn modelId="{B61B065D-AF0B-4DE9-A678-5D52CC2CBE4C}" srcId="{2E059264-FD85-4276-987F-35A806B16700}" destId="{D80DC31F-C38D-4C17-9C3D-CD572C9BBEEE}" srcOrd="3" destOrd="0" parTransId="{A7580FFC-90B4-424F-AEDE-135B7FC9B19A}" sibTransId="{AEDA1A81-DCDA-4F5F-B0D3-8EE40B7C7255}"/>
    <dgm:cxn modelId="{4B983A86-BA23-4D47-A580-E761235A42A4}" type="presOf" srcId="{B5B8CFD6-3BDA-44F5-966A-65D3474E7EA9}" destId="{D3147A88-1D28-4041-8C73-366B3A409981}" srcOrd="0" destOrd="0" presId="urn:microsoft.com/office/officeart/2009/3/layout/SubStepProcess"/>
    <dgm:cxn modelId="{5F63904D-A05F-4EE1-98A4-BA1911E7A4CB}" type="presOf" srcId="{2E059264-FD85-4276-987F-35A806B16700}" destId="{57B8099C-3C13-46C7-A371-C6246D1B69A6}" srcOrd="0" destOrd="0" presId="urn:microsoft.com/office/officeart/2009/3/layout/SubStepProcess"/>
    <dgm:cxn modelId="{C6DD2C33-207F-484E-B45E-70D7F803F06F}" type="presOf" srcId="{A9115814-3C7F-4423-81A5-DD4BDEB0F27D}" destId="{C36BC0BD-F162-444C-8162-AF5A0A099ACD}" srcOrd="0" destOrd="0" presId="urn:microsoft.com/office/officeart/2009/3/layout/SubStepProcess"/>
    <dgm:cxn modelId="{D1104ED5-C2A3-487C-ADF2-661E3399C5B9}" srcId="{2E059264-FD85-4276-987F-35A806B16700}" destId="{B5B8CFD6-3BDA-44F5-966A-65D3474E7EA9}" srcOrd="1" destOrd="0" parTransId="{5D125EB8-F311-4939-959F-956E51F94130}" sibTransId="{A31E2B84-2952-42D4-B5AF-AACEDF919003}"/>
    <dgm:cxn modelId="{F3B58814-CF45-4881-AE55-925DF6137B6B}" type="presParOf" srcId="{115DB1F8-E815-496B-B358-3F132975A250}" destId="{57B8099C-3C13-46C7-A371-C6246D1B69A6}" srcOrd="0" destOrd="0" presId="urn:microsoft.com/office/officeart/2009/3/layout/SubStepProcess"/>
    <dgm:cxn modelId="{D5EFD593-5CAE-4B35-8897-3FFC9F789658}" type="presParOf" srcId="{115DB1F8-E815-496B-B358-3F132975A250}" destId="{82700A77-5028-45F7-BF85-86F2E1D89FD9}" srcOrd="1" destOrd="0" presId="urn:microsoft.com/office/officeart/2009/3/layout/SubStepProcess"/>
    <dgm:cxn modelId="{227705EB-0385-43F9-9F6D-2E8E123074CA}" type="presParOf" srcId="{115DB1F8-E815-496B-B358-3F132975A250}" destId="{3150A776-16BE-4040-8FC5-802E302ACB97}" srcOrd="2" destOrd="0" presId="urn:microsoft.com/office/officeart/2009/3/layout/SubStepProcess"/>
    <dgm:cxn modelId="{45FC1F59-9FB1-4BA9-BBE4-9387FE3D1E92}" type="presParOf" srcId="{3150A776-16BE-4040-8FC5-802E302ACB97}" destId="{A20FCA88-A8A7-4086-A97D-D36FDE8E267A}" srcOrd="0" destOrd="0" presId="urn:microsoft.com/office/officeart/2009/3/layout/SubStepProcess"/>
    <dgm:cxn modelId="{20D6AD2D-66E1-4913-B815-46CFCA183A49}" type="presParOf" srcId="{3150A776-16BE-4040-8FC5-802E302ACB97}" destId="{F5195B87-BBFE-4930-9EE6-B24F80D903BE}" srcOrd="1" destOrd="0" presId="urn:microsoft.com/office/officeart/2009/3/layout/SubStepProcess"/>
    <dgm:cxn modelId="{A01CE17C-9015-4E0A-8E70-F6CBA8F400F2}" type="presParOf" srcId="{F5195B87-BBFE-4930-9EE6-B24F80D903BE}" destId="{9010D535-39A7-470F-AFC7-BE5550AD2013}" srcOrd="0" destOrd="0" presId="urn:microsoft.com/office/officeart/2009/3/layout/SubStepProcess"/>
    <dgm:cxn modelId="{2F629290-B4FC-494E-8412-6CF6DB2D346A}" type="presParOf" srcId="{F5195B87-BBFE-4930-9EE6-B24F80D903BE}" destId="{6DD595BE-7BB3-436A-B192-D445B7662492}" srcOrd="1" destOrd="0" presId="urn:microsoft.com/office/officeart/2009/3/layout/SubStepProcess"/>
    <dgm:cxn modelId="{E40C3251-0035-4B39-A1C3-D3425803FA71}" type="presParOf" srcId="{F5195B87-BBFE-4930-9EE6-B24F80D903BE}" destId="{C37C59B5-4403-4C35-9085-A5834F2D7C3D}" srcOrd="2" destOrd="0" presId="urn:microsoft.com/office/officeart/2009/3/layout/SubStepProcess"/>
    <dgm:cxn modelId="{FA0B77D9-17C3-4FD9-B837-1BF29CF32279}" type="presParOf" srcId="{F5195B87-BBFE-4930-9EE6-B24F80D903BE}" destId="{C36BC0BD-F162-444C-8162-AF5A0A099ACD}" srcOrd="3" destOrd="0" presId="urn:microsoft.com/office/officeart/2009/3/layout/SubStepProcess"/>
    <dgm:cxn modelId="{037F6A6E-82DA-43F6-9B9E-44AC66EEBA90}" type="presParOf" srcId="{3150A776-16BE-4040-8FC5-802E302ACB97}" destId="{ECD928F9-519A-4979-9AFA-5CD3F8A5F67C}" srcOrd="2" destOrd="0" presId="urn:microsoft.com/office/officeart/2009/3/layout/SubStepProcess"/>
    <dgm:cxn modelId="{67BDA3DE-9E85-44A8-8881-E478EE03F5E9}" type="presParOf" srcId="{3150A776-16BE-4040-8FC5-802E302ACB97}" destId="{3D0D8580-EDC6-4B46-A311-71EADD0FB0C0}" srcOrd="3" destOrd="0" presId="urn:microsoft.com/office/officeart/2009/3/layout/SubStepProcess"/>
    <dgm:cxn modelId="{0B396190-D01C-4659-BA32-66FC9276D18C}" type="presParOf" srcId="{3D0D8580-EDC6-4B46-A311-71EADD0FB0C0}" destId="{2DE5C23E-A2F6-4F80-BE5A-D0066FC8270E}" srcOrd="0" destOrd="0" presId="urn:microsoft.com/office/officeart/2009/3/layout/SubStepProcess"/>
    <dgm:cxn modelId="{761E8D65-3C2E-41DC-927A-45DAF669A66C}" type="presParOf" srcId="{3D0D8580-EDC6-4B46-A311-71EADD0FB0C0}" destId="{23C9318F-1F46-4B64-9C9C-E4615968FC7D}" srcOrd="1" destOrd="0" presId="urn:microsoft.com/office/officeart/2009/3/layout/SubStepProcess"/>
    <dgm:cxn modelId="{FDDB51C5-B748-4007-A6A6-89A9F464CADD}" type="presParOf" srcId="{3D0D8580-EDC6-4B46-A311-71EADD0FB0C0}" destId="{6C7443BA-9BEB-4B81-8CBA-9C5C71E66D3C}" srcOrd="2" destOrd="0" presId="urn:microsoft.com/office/officeart/2009/3/layout/SubStepProcess"/>
    <dgm:cxn modelId="{9C5F5A71-B627-4473-8C83-FA8FF50EF9E4}" type="presParOf" srcId="{3D0D8580-EDC6-4B46-A311-71EADD0FB0C0}" destId="{D3147A88-1D28-4041-8C73-366B3A409981}" srcOrd="3" destOrd="0" presId="urn:microsoft.com/office/officeart/2009/3/layout/SubStepProcess"/>
    <dgm:cxn modelId="{40571064-89D2-4DFF-B8EE-C93684E9F846}" type="presParOf" srcId="{3150A776-16BE-4040-8FC5-802E302ACB97}" destId="{5BF16C12-1D1D-48B0-A6B4-5F287C93ECB1}" srcOrd="4" destOrd="0" presId="urn:microsoft.com/office/officeart/2009/3/layout/SubStepProcess"/>
    <dgm:cxn modelId="{484473BC-03CA-4B1B-B291-C05382BD6EDE}" type="presParOf" srcId="{3150A776-16BE-4040-8FC5-802E302ACB97}" destId="{19BDAA2B-8B43-4282-BE96-BF6BA449001A}" srcOrd="5" destOrd="0" presId="urn:microsoft.com/office/officeart/2009/3/layout/SubStepProcess"/>
    <dgm:cxn modelId="{281471B3-14A0-4EC8-93C4-ECBB9AB61F66}" type="presParOf" srcId="{19BDAA2B-8B43-4282-BE96-BF6BA449001A}" destId="{EB7EF1A0-9879-4B50-8DA6-0917C6708F39}" srcOrd="0" destOrd="0" presId="urn:microsoft.com/office/officeart/2009/3/layout/SubStepProcess"/>
    <dgm:cxn modelId="{07715ABC-2BA8-4178-9C34-91B5DB2F1D83}" type="presParOf" srcId="{19BDAA2B-8B43-4282-BE96-BF6BA449001A}" destId="{4A334A13-A382-45A5-8AB6-E4B71592486F}" srcOrd="1" destOrd="0" presId="urn:microsoft.com/office/officeart/2009/3/layout/SubStepProcess"/>
    <dgm:cxn modelId="{29FAE36E-DC21-4EFB-A8BA-C7EAF7E02AD7}" type="presParOf" srcId="{19BDAA2B-8B43-4282-BE96-BF6BA449001A}" destId="{0F8F66CF-DD1C-4EBD-9DF8-543436C08793}" srcOrd="2" destOrd="0" presId="urn:microsoft.com/office/officeart/2009/3/layout/SubStepProcess"/>
    <dgm:cxn modelId="{1B4CAAE1-0CF0-4163-94D7-86A63C253FE6}" type="presParOf" srcId="{19BDAA2B-8B43-4282-BE96-BF6BA449001A}" destId="{57646453-E980-4892-A61F-CC58D95DD3C0}" srcOrd="3" destOrd="0" presId="urn:microsoft.com/office/officeart/2009/3/layout/SubStepProcess"/>
    <dgm:cxn modelId="{D1312B2F-09CB-4BC5-9194-0F637A0C551B}" type="presParOf" srcId="{3150A776-16BE-4040-8FC5-802E302ACB97}" destId="{089B5FA6-7255-45B1-9DA3-3EA88A65C058}" srcOrd="6" destOrd="0" presId="urn:microsoft.com/office/officeart/2009/3/layout/SubStepProcess"/>
    <dgm:cxn modelId="{468E66FB-C1B1-40C8-99BD-480CA4A6F2DF}" type="presParOf" srcId="{3150A776-16BE-4040-8FC5-802E302ACB97}" destId="{B0E01F50-9D50-4F8B-9BFB-4250FCD1BB96}" srcOrd="7" destOrd="0" presId="urn:microsoft.com/office/officeart/2009/3/layout/SubStepProcess"/>
    <dgm:cxn modelId="{50F8CDF3-BECC-4B05-AD1C-FD3CC1405773}" type="presParOf" srcId="{B0E01F50-9D50-4F8B-9BFB-4250FCD1BB96}" destId="{418B4997-CAC0-4654-98B1-5EB7AF53DD4A}" srcOrd="0" destOrd="0" presId="urn:microsoft.com/office/officeart/2009/3/layout/SubStepProcess"/>
    <dgm:cxn modelId="{8FC7535F-95A0-4F47-801C-468C00A241A2}" type="presParOf" srcId="{B0E01F50-9D50-4F8B-9BFB-4250FCD1BB96}" destId="{50BF60E3-0F77-4660-A195-FA874B62616A}" srcOrd="1" destOrd="0" presId="urn:microsoft.com/office/officeart/2009/3/layout/SubStepProcess"/>
    <dgm:cxn modelId="{1421AB42-A63D-42FF-A9AA-5B0388AC24C4}" type="presParOf" srcId="{B0E01F50-9D50-4F8B-9BFB-4250FCD1BB96}" destId="{8F4DFD89-626B-40AE-808B-70BE2DA0ADCE}" srcOrd="2" destOrd="0" presId="urn:microsoft.com/office/officeart/2009/3/layout/SubStepProcess"/>
    <dgm:cxn modelId="{F0817A87-692D-43E2-B42A-10E26F5EF3D8}" type="presParOf" srcId="{B0E01F50-9D50-4F8B-9BFB-4250FCD1BB96}" destId="{84EE320A-DFE9-460E-9599-5D8A283BB89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ADBAA8-11AD-4349-B46B-051603E2FF55}" type="doc">
      <dgm:prSet loTypeId="urn:microsoft.com/office/officeart/2005/8/layout/hProcess9" loCatId="process" qsTypeId="urn:microsoft.com/office/officeart/2005/8/quickstyle/simple4" qsCatId="simple" csTypeId="urn:microsoft.com/office/officeart/2005/8/colors/colorful1#1" csCatId="colorful" phldr="1"/>
      <dgm:spPr/>
    </dgm:pt>
    <dgm:pt modelId="{03C24EF0-418F-4E55-9707-7145636BADC5}">
      <dgm:prSet phldrT="[Texto]"/>
      <dgm:spPr>
        <a:solidFill>
          <a:srgbClr val="FF6600"/>
        </a:solidFill>
      </dgm:spPr>
      <dgm:t>
        <a:bodyPr/>
        <a:lstStyle/>
        <a:p>
          <a:r>
            <a:rPr lang="pt-BR" dirty="0" smtClean="0"/>
            <a:t>Causa</a:t>
          </a:r>
          <a:endParaRPr lang="pt-BR" dirty="0"/>
        </a:p>
      </dgm:t>
    </dgm:pt>
    <dgm:pt modelId="{11D1199D-27C0-4B56-9295-A940BE793322}" type="parTrans" cxnId="{58E73E85-2E2D-4837-83C1-374F40D45D54}">
      <dgm:prSet/>
      <dgm:spPr/>
      <dgm:t>
        <a:bodyPr/>
        <a:lstStyle/>
        <a:p>
          <a:endParaRPr lang="pt-BR"/>
        </a:p>
      </dgm:t>
    </dgm:pt>
    <dgm:pt modelId="{BB8F2675-9B68-4653-AAC8-8A47FC257AEA}" type="sibTrans" cxnId="{58E73E85-2E2D-4837-83C1-374F40D45D54}">
      <dgm:prSet/>
      <dgm:spPr/>
      <dgm:t>
        <a:bodyPr/>
        <a:lstStyle/>
        <a:p>
          <a:endParaRPr lang="pt-BR"/>
        </a:p>
      </dgm:t>
    </dgm:pt>
    <dgm:pt modelId="{C6F8FF43-28F3-4CAD-B722-B78FEE9FC930}">
      <dgm:prSet phldrT="[Texto]"/>
      <dgm:spPr>
        <a:solidFill>
          <a:srgbClr val="CC3300"/>
        </a:solidFill>
      </dgm:spPr>
      <dgm:t>
        <a:bodyPr/>
        <a:lstStyle/>
        <a:p>
          <a:r>
            <a:rPr lang="pt-BR" dirty="0" smtClean="0"/>
            <a:t>Evento</a:t>
          </a:r>
          <a:endParaRPr lang="pt-BR" dirty="0"/>
        </a:p>
      </dgm:t>
    </dgm:pt>
    <dgm:pt modelId="{BE7A8295-8CCA-49B5-BC78-D39B3C70A3F1}" type="parTrans" cxnId="{AF4FEDA3-1B31-44BD-B509-F3F5E2E85E90}">
      <dgm:prSet/>
      <dgm:spPr/>
      <dgm:t>
        <a:bodyPr/>
        <a:lstStyle/>
        <a:p>
          <a:endParaRPr lang="pt-BR"/>
        </a:p>
      </dgm:t>
    </dgm:pt>
    <dgm:pt modelId="{D6A6AFC3-3503-46E8-B943-46AD95FBD120}" type="sibTrans" cxnId="{AF4FEDA3-1B31-44BD-B509-F3F5E2E85E90}">
      <dgm:prSet/>
      <dgm:spPr/>
      <dgm:t>
        <a:bodyPr/>
        <a:lstStyle/>
        <a:p>
          <a:endParaRPr lang="pt-BR"/>
        </a:p>
      </dgm:t>
    </dgm:pt>
    <dgm:pt modelId="{97BA10D8-E5DD-42CC-A362-B6F0EA94917D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smtClean="0"/>
            <a:t>Consequência</a:t>
          </a:r>
          <a:endParaRPr lang="pt-BR" dirty="0"/>
        </a:p>
      </dgm:t>
    </dgm:pt>
    <dgm:pt modelId="{B6CEBA94-6C13-489C-9B44-08D30184955A}" type="parTrans" cxnId="{58AFBAF2-F0AD-44F4-8CF2-211D5DC38505}">
      <dgm:prSet/>
      <dgm:spPr/>
      <dgm:t>
        <a:bodyPr/>
        <a:lstStyle/>
        <a:p>
          <a:endParaRPr lang="pt-BR"/>
        </a:p>
      </dgm:t>
    </dgm:pt>
    <dgm:pt modelId="{A050D557-938D-4DCF-8480-2F859F6D3850}" type="sibTrans" cxnId="{58AFBAF2-F0AD-44F4-8CF2-211D5DC38505}">
      <dgm:prSet/>
      <dgm:spPr/>
      <dgm:t>
        <a:bodyPr/>
        <a:lstStyle/>
        <a:p>
          <a:endParaRPr lang="pt-BR"/>
        </a:p>
      </dgm:t>
    </dgm:pt>
    <dgm:pt modelId="{4C29D081-9791-4EC5-A96A-92E24D6B1003}" type="pres">
      <dgm:prSet presAssocID="{17ADBAA8-11AD-4349-B46B-051603E2FF55}" presName="CompostProcess" presStyleCnt="0">
        <dgm:presLayoutVars>
          <dgm:dir/>
          <dgm:resizeHandles val="exact"/>
        </dgm:presLayoutVars>
      </dgm:prSet>
      <dgm:spPr/>
    </dgm:pt>
    <dgm:pt modelId="{C544F768-FFFE-4206-A3EC-19B6672DCD97}" type="pres">
      <dgm:prSet presAssocID="{17ADBAA8-11AD-4349-B46B-051603E2FF55}" presName="arrow" presStyleLbl="bgShp" presStyleIdx="0" presStyleCnt="1" custLinFactNeighborY="3448"/>
      <dgm:spPr>
        <a:solidFill>
          <a:srgbClr val="000099"/>
        </a:solidFill>
      </dgm:spPr>
      <dgm:t>
        <a:bodyPr/>
        <a:lstStyle/>
        <a:p>
          <a:endParaRPr lang="pt-BR"/>
        </a:p>
      </dgm:t>
    </dgm:pt>
    <dgm:pt modelId="{76DC3C63-93F0-4EA2-8B4B-FFAD09C5E459}" type="pres">
      <dgm:prSet presAssocID="{17ADBAA8-11AD-4349-B46B-051603E2FF55}" presName="linearProcess" presStyleCnt="0"/>
      <dgm:spPr/>
    </dgm:pt>
    <dgm:pt modelId="{3E189D50-7450-4FBE-8E70-4D94A4A3AC7C}" type="pres">
      <dgm:prSet presAssocID="{03C24EF0-418F-4E55-9707-7145636BADC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15226-01D0-4813-B2FD-46BC9D7ED8FC}" type="pres">
      <dgm:prSet presAssocID="{BB8F2675-9B68-4653-AAC8-8A47FC257AEA}" presName="sibTrans" presStyleCnt="0"/>
      <dgm:spPr/>
    </dgm:pt>
    <dgm:pt modelId="{BD44F115-1E82-4B19-889D-9CCCBB04EA30}" type="pres">
      <dgm:prSet presAssocID="{C6F8FF43-28F3-4CAD-B722-B78FEE9FC9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9CE4F-8E2B-4DCE-A6E3-5073D62A2E17}" type="pres">
      <dgm:prSet presAssocID="{D6A6AFC3-3503-46E8-B943-46AD95FBD120}" presName="sibTrans" presStyleCnt="0"/>
      <dgm:spPr/>
    </dgm:pt>
    <dgm:pt modelId="{60B4E116-9DA3-4647-A003-8F7AB40648A7}" type="pres">
      <dgm:prSet presAssocID="{97BA10D8-E5DD-42CC-A362-B6F0EA9491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26055E-C563-4B36-94BA-10AC26996EF3}" type="presOf" srcId="{17ADBAA8-11AD-4349-B46B-051603E2FF55}" destId="{4C29D081-9791-4EC5-A96A-92E24D6B1003}" srcOrd="0" destOrd="0" presId="urn:microsoft.com/office/officeart/2005/8/layout/hProcess9"/>
    <dgm:cxn modelId="{AF4FEDA3-1B31-44BD-B509-F3F5E2E85E90}" srcId="{17ADBAA8-11AD-4349-B46B-051603E2FF55}" destId="{C6F8FF43-28F3-4CAD-B722-B78FEE9FC930}" srcOrd="1" destOrd="0" parTransId="{BE7A8295-8CCA-49B5-BC78-D39B3C70A3F1}" sibTransId="{D6A6AFC3-3503-46E8-B943-46AD95FBD120}"/>
    <dgm:cxn modelId="{58E73E85-2E2D-4837-83C1-374F40D45D54}" srcId="{17ADBAA8-11AD-4349-B46B-051603E2FF55}" destId="{03C24EF0-418F-4E55-9707-7145636BADC5}" srcOrd="0" destOrd="0" parTransId="{11D1199D-27C0-4B56-9295-A940BE793322}" sibTransId="{BB8F2675-9B68-4653-AAC8-8A47FC257AEA}"/>
    <dgm:cxn modelId="{5077F044-36C8-4E16-BB9E-35CAB5130A51}" type="presOf" srcId="{03C24EF0-418F-4E55-9707-7145636BADC5}" destId="{3E189D50-7450-4FBE-8E70-4D94A4A3AC7C}" srcOrd="0" destOrd="0" presId="urn:microsoft.com/office/officeart/2005/8/layout/hProcess9"/>
    <dgm:cxn modelId="{69070353-3674-473F-91E9-C68E762C1C01}" type="presOf" srcId="{97BA10D8-E5DD-42CC-A362-B6F0EA94917D}" destId="{60B4E116-9DA3-4647-A003-8F7AB40648A7}" srcOrd="0" destOrd="0" presId="urn:microsoft.com/office/officeart/2005/8/layout/hProcess9"/>
    <dgm:cxn modelId="{58AFBAF2-F0AD-44F4-8CF2-211D5DC38505}" srcId="{17ADBAA8-11AD-4349-B46B-051603E2FF55}" destId="{97BA10D8-E5DD-42CC-A362-B6F0EA94917D}" srcOrd="2" destOrd="0" parTransId="{B6CEBA94-6C13-489C-9B44-08D30184955A}" sibTransId="{A050D557-938D-4DCF-8480-2F859F6D3850}"/>
    <dgm:cxn modelId="{C3B202F2-3066-416F-A0AE-36ED6BF1438E}" type="presOf" srcId="{C6F8FF43-28F3-4CAD-B722-B78FEE9FC930}" destId="{BD44F115-1E82-4B19-889D-9CCCBB04EA30}" srcOrd="0" destOrd="0" presId="urn:microsoft.com/office/officeart/2005/8/layout/hProcess9"/>
    <dgm:cxn modelId="{383163BF-DC27-407D-AE64-02579CA9A7E7}" type="presParOf" srcId="{4C29D081-9791-4EC5-A96A-92E24D6B1003}" destId="{C544F768-FFFE-4206-A3EC-19B6672DCD97}" srcOrd="0" destOrd="0" presId="urn:microsoft.com/office/officeart/2005/8/layout/hProcess9"/>
    <dgm:cxn modelId="{AD9EE7AC-0A26-4C4F-ACAE-73A50B5A9C11}" type="presParOf" srcId="{4C29D081-9791-4EC5-A96A-92E24D6B1003}" destId="{76DC3C63-93F0-4EA2-8B4B-FFAD09C5E459}" srcOrd="1" destOrd="0" presId="urn:microsoft.com/office/officeart/2005/8/layout/hProcess9"/>
    <dgm:cxn modelId="{E2E2F422-2190-4D7C-A425-DD784C0B719D}" type="presParOf" srcId="{76DC3C63-93F0-4EA2-8B4B-FFAD09C5E459}" destId="{3E189D50-7450-4FBE-8E70-4D94A4A3AC7C}" srcOrd="0" destOrd="0" presId="urn:microsoft.com/office/officeart/2005/8/layout/hProcess9"/>
    <dgm:cxn modelId="{7387120D-3292-496F-81AF-1FAC735EB32D}" type="presParOf" srcId="{76DC3C63-93F0-4EA2-8B4B-FFAD09C5E459}" destId="{4AE15226-01D0-4813-B2FD-46BC9D7ED8FC}" srcOrd="1" destOrd="0" presId="urn:microsoft.com/office/officeart/2005/8/layout/hProcess9"/>
    <dgm:cxn modelId="{0154A9FB-F871-42F8-81A9-4C91FA7C8B25}" type="presParOf" srcId="{76DC3C63-93F0-4EA2-8B4B-FFAD09C5E459}" destId="{BD44F115-1E82-4B19-889D-9CCCBB04EA30}" srcOrd="2" destOrd="0" presId="urn:microsoft.com/office/officeart/2005/8/layout/hProcess9"/>
    <dgm:cxn modelId="{E81966E6-AC9E-47BF-80BD-DBAE66078B54}" type="presParOf" srcId="{76DC3C63-93F0-4EA2-8B4B-FFAD09C5E459}" destId="{C5F9CE4F-8E2B-4DCE-A6E3-5073D62A2E17}" srcOrd="3" destOrd="0" presId="urn:microsoft.com/office/officeart/2005/8/layout/hProcess9"/>
    <dgm:cxn modelId="{9875626A-A0D2-4D00-B4AB-4CA095F9345F}" type="presParOf" srcId="{76DC3C63-93F0-4EA2-8B4B-FFAD09C5E459}" destId="{60B4E116-9DA3-4647-A003-8F7AB40648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701BE5-436D-4587-80FC-51036C4FCA7A}" type="doc">
      <dgm:prSet loTypeId="urn:microsoft.com/office/officeart/2005/8/layout/equation2" loCatId="process" qsTypeId="urn:microsoft.com/office/officeart/2005/8/quickstyle/3d1" qsCatId="3D" csTypeId="urn:microsoft.com/office/officeart/2005/8/colors/accent1_3" csCatId="accent1" phldr="1"/>
      <dgm:spPr/>
    </dgm:pt>
    <dgm:pt modelId="{5D4FB3E1-8B68-4928-86D5-AD2653533EBA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Fontes </a:t>
          </a:r>
        </a:p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Risco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3FD2F3-74C5-4416-9E78-CC0D7E6ACFE8}" type="parTrans" cxnId="{339C1C30-7213-4129-8C8D-E911737DDD57}">
      <dgm:prSet/>
      <dgm:spPr/>
      <dgm:t>
        <a:bodyPr/>
        <a:lstStyle/>
        <a:p>
          <a:endParaRPr lang="pt-BR"/>
        </a:p>
      </dgm:t>
    </dgm:pt>
    <dgm:pt modelId="{F62BAF8E-0E92-42CE-8ABD-38ADFB3DBED4}" type="sibTrans" cxnId="{339C1C30-7213-4129-8C8D-E911737DDD5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C6AAB-F6D5-4837-A90C-21458413C65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Vulnerabilidades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ACF13-6660-4453-A9E1-D224ADEEF91F}" type="parTrans" cxnId="{10E39251-F6EF-48B4-AFF9-DA88E836D4DC}">
      <dgm:prSet/>
      <dgm:spPr/>
      <dgm:t>
        <a:bodyPr/>
        <a:lstStyle/>
        <a:p>
          <a:endParaRPr lang="pt-BR"/>
        </a:p>
      </dgm:t>
    </dgm:pt>
    <dgm:pt modelId="{CBFC32BF-93C6-4160-8E5B-86F3B2262A75}" type="sibTrans" cxnId="{10E39251-F6EF-48B4-AFF9-DA88E836D4D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488EAB01-2427-411C-9DA1-47F52459A56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CAUSA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F2FDF-46D1-4426-B181-E440C3DDE72D}" type="parTrans" cxnId="{321513D4-DD52-4D46-A7CE-6A4AD089A62F}">
      <dgm:prSet/>
      <dgm:spPr/>
      <dgm:t>
        <a:bodyPr/>
        <a:lstStyle/>
        <a:p>
          <a:endParaRPr lang="pt-BR"/>
        </a:p>
      </dgm:t>
    </dgm:pt>
    <dgm:pt modelId="{EA034DB5-8325-4179-AF66-C32355E03024}" type="sibTrans" cxnId="{321513D4-DD52-4D46-A7CE-6A4AD089A62F}">
      <dgm:prSet/>
      <dgm:spPr/>
      <dgm:t>
        <a:bodyPr/>
        <a:lstStyle/>
        <a:p>
          <a:endParaRPr lang="pt-BR"/>
        </a:p>
      </dgm:t>
    </dgm:pt>
    <dgm:pt modelId="{CBDE0E9B-42D9-421F-915A-56E776B3D9E7}" type="pres">
      <dgm:prSet presAssocID="{A9701BE5-436D-4587-80FC-51036C4FCA7A}" presName="Name0" presStyleCnt="0">
        <dgm:presLayoutVars>
          <dgm:dir/>
          <dgm:resizeHandles val="exact"/>
        </dgm:presLayoutVars>
      </dgm:prSet>
      <dgm:spPr/>
    </dgm:pt>
    <dgm:pt modelId="{567717FF-2985-442E-94D4-83521B59CD4F}" type="pres">
      <dgm:prSet presAssocID="{A9701BE5-436D-4587-80FC-51036C4FCA7A}" presName="vNodes" presStyleCnt="0"/>
      <dgm:spPr/>
    </dgm:pt>
    <dgm:pt modelId="{EEB8D79E-1310-49A6-87A2-F74BAAE68517}" type="pres">
      <dgm:prSet presAssocID="{5D4FB3E1-8B68-4928-86D5-AD2653533EBA}" presName="node" presStyleLbl="node1" presStyleIdx="0" presStyleCnt="3" custScaleX="1759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D1B8F7-C2ED-43C9-B30D-155CFA882CC3}" type="pres">
      <dgm:prSet presAssocID="{F62BAF8E-0E92-42CE-8ABD-38ADFB3DBED4}" presName="spacerT" presStyleCnt="0"/>
      <dgm:spPr/>
    </dgm:pt>
    <dgm:pt modelId="{60B0BC67-8584-408D-A254-F84EA79D2D06}" type="pres">
      <dgm:prSet presAssocID="{F62BAF8E-0E92-42CE-8ABD-38ADFB3DBED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25847E7-AE3D-4966-A64C-E59590CE5C50}" type="pres">
      <dgm:prSet presAssocID="{F62BAF8E-0E92-42CE-8ABD-38ADFB3DBED4}" presName="spacerB" presStyleCnt="0"/>
      <dgm:spPr/>
    </dgm:pt>
    <dgm:pt modelId="{195B9E07-0827-4C02-BBBF-F68413A799FF}" type="pres">
      <dgm:prSet presAssocID="{6E8C6AAB-F6D5-4837-A90C-21458413C652}" presName="node" presStyleLbl="node1" presStyleIdx="1" presStyleCnt="3" custScaleX="183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AE1DD-406E-4C2F-BCBB-BB8F8F40AF59}" type="pres">
      <dgm:prSet presAssocID="{A9701BE5-436D-4587-80FC-51036C4FCA7A}" presName="sibTransLast" presStyleLbl="sibTrans2D1" presStyleIdx="1" presStyleCnt="2" custLinFactNeighborX="-20918" custLinFactNeighborY="4555"/>
      <dgm:spPr/>
      <dgm:t>
        <a:bodyPr/>
        <a:lstStyle/>
        <a:p>
          <a:endParaRPr lang="pt-BR"/>
        </a:p>
      </dgm:t>
    </dgm:pt>
    <dgm:pt modelId="{BC22D606-076D-4551-9F1C-481CF8CFE106}" type="pres">
      <dgm:prSet presAssocID="{A9701BE5-436D-4587-80FC-51036C4FCA7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A352200D-B9C4-4965-9574-CC0CDA6D209C}" type="pres">
      <dgm:prSet presAssocID="{A9701BE5-436D-4587-80FC-51036C4FCA7A}" presName="lastNode" presStyleLbl="node1" presStyleIdx="2" presStyleCnt="3" custScaleX="69320" custScaleY="125011" custLinFactNeighborX="11955" custLinFactNeighborY="-1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36C3D6-455A-4882-9B60-D6D229A4C28D}" type="presOf" srcId="{CBFC32BF-93C6-4160-8E5B-86F3B2262A75}" destId="{BC22D606-076D-4551-9F1C-481CF8CFE106}" srcOrd="1" destOrd="0" presId="urn:microsoft.com/office/officeart/2005/8/layout/equation2"/>
    <dgm:cxn modelId="{4E9A50AF-C95E-4FB4-98F8-E5E30A25BDA7}" type="presOf" srcId="{A9701BE5-436D-4587-80FC-51036C4FCA7A}" destId="{CBDE0E9B-42D9-421F-915A-56E776B3D9E7}" srcOrd="0" destOrd="0" presId="urn:microsoft.com/office/officeart/2005/8/layout/equation2"/>
    <dgm:cxn modelId="{10E39251-F6EF-48B4-AFF9-DA88E836D4DC}" srcId="{A9701BE5-436D-4587-80FC-51036C4FCA7A}" destId="{6E8C6AAB-F6D5-4837-A90C-21458413C652}" srcOrd="1" destOrd="0" parTransId="{BD6ACF13-6660-4453-A9E1-D224ADEEF91F}" sibTransId="{CBFC32BF-93C6-4160-8E5B-86F3B2262A75}"/>
    <dgm:cxn modelId="{F30B3604-3011-4B9C-AF17-75BD2C13CE74}" type="presOf" srcId="{CBFC32BF-93C6-4160-8E5B-86F3B2262A75}" destId="{421AE1DD-406E-4C2F-BCBB-BB8F8F40AF59}" srcOrd="0" destOrd="0" presId="urn:microsoft.com/office/officeart/2005/8/layout/equation2"/>
    <dgm:cxn modelId="{8AE1FC58-E17E-44BD-908A-578725E56A06}" type="presOf" srcId="{488EAB01-2427-411C-9DA1-47F52459A56D}" destId="{A352200D-B9C4-4965-9574-CC0CDA6D209C}" srcOrd="0" destOrd="0" presId="urn:microsoft.com/office/officeart/2005/8/layout/equation2"/>
    <dgm:cxn modelId="{D9E92150-569B-4EEC-9EF3-47F1FB9BB185}" type="presOf" srcId="{F62BAF8E-0E92-42CE-8ABD-38ADFB3DBED4}" destId="{60B0BC67-8584-408D-A254-F84EA79D2D06}" srcOrd="0" destOrd="0" presId="urn:microsoft.com/office/officeart/2005/8/layout/equation2"/>
    <dgm:cxn modelId="{321513D4-DD52-4D46-A7CE-6A4AD089A62F}" srcId="{A9701BE5-436D-4587-80FC-51036C4FCA7A}" destId="{488EAB01-2427-411C-9DA1-47F52459A56D}" srcOrd="2" destOrd="0" parTransId="{99CF2FDF-46D1-4426-B181-E440C3DDE72D}" sibTransId="{EA034DB5-8325-4179-AF66-C32355E03024}"/>
    <dgm:cxn modelId="{A8B6552B-3B76-4CEB-9740-FAEF9C0042AF}" type="presOf" srcId="{6E8C6AAB-F6D5-4837-A90C-21458413C652}" destId="{195B9E07-0827-4C02-BBBF-F68413A799FF}" srcOrd="0" destOrd="0" presId="urn:microsoft.com/office/officeart/2005/8/layout/equation2"/>
    <dgm:cxn modelId="{671F1EEC-3444-4910-80F9-C8A0D8124D33}" type="presOf" srcId="{5D4FB3E1-8B68-4928-86D5-AD2653533EBA}" destId="{EEB8D79E-1310-49A6-87A2-F74BAAE68517}" srcOrd="0" destOrd="0" presId="urn:microsoft.com/office/officeart/2005/8/layout/equation2"/>
    <dgm:cxn modelId="{339C1C30-7213-4129-8C8D-E911737DDD57}" srcId="{A9701BE5-436D-4587-80FC-51036C4FCA7A}" destId="{5D4FB3E1-8B68-4928-86D5-AD2653533EBA}" srcOrd="0" destOrd="0" parTransId="{C23FD2F3-74C5-4416-9E78-CC0D7E6ACFE8}" sibTransId="{F62BAF8E-0E92-42CE-8ABD-38ADFB3DBED4}"/>
    <dgm:cxn modelId="{06F01A46-70E1-4AD8-BD38-1E44AFB3A136}" type="presParOf" srcId="{CBDE0E9B-42D9-421F-915A-56E776B3D9E7}" destId="{567717FF-2985-442E-94D4-83521B59CD4F}" srcOrd="0" destOrd="0" presId="urn:microsoft.com/office/officeart/2005/8/layout/equation2"/>
    <dgm:cxn modelId="{C7F38AD0-8900-4E68-A8E1-7A9A5292EBE9}" type="presParOf" srcId="{567717FF-2985-442E-94D4-83521B59CD4F}" destId="{EEB8D79E-1310-49A6-87A2-F74BAAE68517}" srcOrd="0" destOrd="0" presId="urn:microsoft.com/office/officeart/2005/8/layout/equation2"/>
    <dgm:cxn modelId="{85CE1246-A12C-4EDC-A2E3-7F399F722A78}" type="presParOf" srcId="{567717FF-2985-442E-94D4-83521B59CD4F}" destId="{E4D1B8F7-C2ED-43C9-B30D-155CFA882CC3}" srcOrd="1" destOrd="0" presId="urn:microsoft.com/office/officeart/2005/8/layout/equation2"/>
    <dgm:cxn modelId="{F449D3FF-6048-448E-9367-CC894CDB9D0F}" type="presParOf" srcId="{567717FF-2985-442E-94D4-83521B59CD4F}" destId="{60B0BC67-8584-408D-A254-F84EA79D2D06}" srcOrd="2" destOrd="0" presId="urn:microsoft.com/office/officeart/2005/8/layout/equation2"/>
    <dgm:cxn modelId="{F358EF9F-3A36-4A2F-99F3-26C1C5E2F777}" type="presParOf" srcId="{567717FF-2985-442E-94D4-83521B59CD4F}" destId="{525847E7-AE3D-4966-A64C-E59590CE5C50}" srcOrd="3" destOrd="0" presId="urn:microsoft.com/office/officeart/2005/8/layout/equation2"/>
    <dgm:cxn modelId="{0AC0BEA6-734A-4358-86DC-7C3E212D3929}" type="presParOf" srcId="{567717FF-2985-442E-94D4-83521B59CD4F}" destId="{195B9E07-0827-4C02-BBBF-F68413A799FF}" srcOrd="4" destOrd="0" presId="urn:microsoft.com/office/officeart/2005/8/layout/equation2"/>
    <dgm:cxn modelId="{141D1C53-53E7-4620-8AF3-BE9E7A29E333}" type="presParOf" srcId="{CBDE0E9B-42D9-421F-915A-56E776B3D9E7}" destId="{421AE1DD-406E-4C2F-BCBB-BB8F8F40AF59}" srcOrd="1" destOrd="0" presId="urn:microsoft.com/office/officeart/2005/8/layout/equation2"/>
    <dgm:cxn modelId="{168DE394-CB0D-4624-81D6-54AB2F54BBD7}" type="presParOf" srcId="{421AE1DD-406E-4C2F-BCBB-BB8F8F40AF59}" destId="{BC22D606-076D-4551-9F1C-481CF8CFE106}" srcOrd="0" destOrd="0" presId="urn:microsoft.com/office/officeart/2005/8/layout/equation2"/>
    <dgm:cxn modelId="{79124993-F16F-4D4E-AD61-4558FC6E2A64}" type="presParOf" srcId="{CBDE0E9B-42D9-421F-915A-56E776B3D9E7}" destId="{A352200D-B9C4-4965-9574-CC0CDA6D20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701BE5-436D-4587-80FC-51036C4FCA7A}" type="doc">
      <dgm:prSet loTypeId="urn:microsoft.com/office/officeart/2005/8/layout/equation2" loCatId="process" qsTypeId="urn:microsoft.com/office/officeart/2005/8/quickstyle/3d1" qsCatId="3D" csTypeId="urn:microsoft.com/office/officeart/2005/8/colors/accent1_3" csCatId="accent1" phldr="1"/>
      <dgm:spPr/>
    </dgm:pt>
    <dgm:pt modelId="{5D4FB3E1-8B68-4928-86D5-AD2653533EBA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Fontes </a:t>
          </a:r>
        </a:p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Risco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3FD2F3-74C5-4416-9E78-CC0D7E6ACFE8}" type="parTrans" cxnId="{339C1C30-7213-4129-8C8D-E911737DDD57}">
      <dgm:prSet/>
      <dgm:spPr/>
      <dgm:t>
        <a:bodyPr/>
        <a:lstStyle/>
        <a:p>
          <a:endParaRPr lang="pt-BR"/>
        </a:p>
      </dgm:t>
    </dgm:pt>
    <dgm:pt modelId="{F62BAF8E-0E92-42CE-8ABD-38ADFB3DBED4}" type="sibTrans" cxnId="{339C1C30-7213-4129-8C8D-E911737DDD5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8C6AAB-F6D5-4837-A90C-21458413C652}">
      <dgm:prSet phldrT="[Texto]"/>
      <dgm:spPr/>
      <dgm:t>
        <a:bodyPr/>
        <a:lstStyle/>
        <a:p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Vulnerabilidades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ACF13-6660-4453-A9E1-D224ADEEF91F}" type="parTrans" cxnId="{10E39251-F6EF-48B4-AFF9-DA88E836D4DC}">
      <dgm:prSet/>
      <dgm:spPr/>
      <dgm:t>
        <a:bodyPr/>
        <a:lstStyle/>
        <a:p>
          <a:endParaRPr lang="pt-BR"/>
        </a:p>
      </dgm:t>
    </dgm:pt>
    <dgm:pt modelId="{CBFC32BF-93C6-4160-8E5B-86F3B2262A75}" type="sibTrans" cxnId="{10E39251-F6EF-48B4-AFF9-DA88E836D4DC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488EAB01-2427-411C-9DA1-47F52459A56D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CAUSA</a:t>
          </a:r>
          <a:endParaRPr lang="pt-BR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F2FDF-46D1-4426-B181-E440C3DDE72D}" type="parTrans" cxnId="{321513D4-DD52-4D46-A7CE-6A4AD089A62F}">
      <dgm:prSet/>
      <dgm:spPr/>
      <dgm:t>
        <a:bodyPr/>
        <a:lstStyle/>
        <a:p>
          <a:endParaRPr lang="pt-BR"/>
        </a:p>
      </dgm:t>
    </dgm:pt>
    <dgm:pt modelId="{EA034DB5-8325-4179-AF66-C32355E03024}" type="sibTrans" cxnId="{321513D4-DD52-4D46-A7CE-6A4AD089A62F}">
      <dgm:prSet/>
      <dgm:spPr/>
      <dgm:t>
        <a:bodyPr/>
        <a:lstStyle/>
        <a:p>
          <a:endParaRPr lang="pt-BR"/>
        </a:p>
      </dgm:t>
    </dgm:pt>
    <dgm:pt modelId="{CBDE0E9B-42D9-421F-915A-56E776B3D9E7}" type="pres">
      <dgm:prSet presAssocID="{A9701BE5-436D-4587-80FC-51036C4FCA7A}" presName="Name0" presStyleCnt="0">
        <dgm:presLayoutVars>
          <dgm:dir/>
          <dgm:resizeHandles val="exact"/>
        </dgm:presLayoutVars>
      </dgm:prSet>
      <dgm:spPr/>
    </dgm:pt>
    <dgm:pt modelId="{567717FF-2985-442E-94D4-83521B59CD4F}" type="pres">
      <dgm:prSet presAssocID="{A9701BE5-436D-4587-80FC-51036C4FCA7A}" presName="vNodes" presStyleCnt="0"/>
      <dgm:spPr/>
    </dgm:pt>
    <dgm:pt modelId="{EEB8D79E-1310-49A6-87A2-F74BAAE68517}" type="pres">
      <dgm:prSet presAssocID="{5D4FB3E1-8B68-4928-86D5-AD2653533EBA}" presName="node" presStyleLbl="node1" presStyleIdx="0" presStyleCnt="3" custScaleX="1759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D1B8F7-C2ED-43C9-B30D-155CFA882CC3}" type="pres">
      <dgm:prSet presAssocID="{F62BAF8E-0E92-42CE-8ABD-38ADFB3DBED4}" presName="spacerT" presStyleCnt="0"/>
      <dgm:spPr/>
    </dgm:pt>
    <dgm:pt modelId="{60B0BC67-8584-408D-A254-F84EA79D2D06}" type="pres">
      <dgm:prSet presAssocID="{F62BAF8E-0E92-42CE-8ABD-38ADFB3DBED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25847E7-AE3D-4966-A64C-E59590CE5C50}" type="pres">
      <dgm:prSet presAssocID="{F62BAF8E-0E92-42CE-8ABD-38ADFB3DBED4}" presName="spacerB" presStyleCnt="0"/>
      <dgm:spPr/>
    </dgm:pt>
    <dgm:pt modelId="{195B9E07-0827-4C02-BBBF-F68413A799FF}" type="pres">
      <dgm:prSet presAssocID="{6E8C6AAB-F6D5-4837-A90C-21458413C652}" presName="node" presStyleLbl="node1" presStyleIdx="1" presStyleCnt="3" custScaleX="183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AE1DD-406E-4C2F-BCBB-BB8F8F40AF59}" type="pres">
      <dgm:prSet presAssocID="{A9701BE5-436D-4587-80FC-51036C4FCA7A}" presName="sibTransLast" presStyleLbl="sibTrans2D1" presStyleIdx="1" presStyleCnt="2" custLinFactNeighborX="-20918" custLinFactNeighborY="4555"/>
      <dgm:spPr/>
      <dgm:t>
        <a:bodyPr/>
        <a:lstStyle/>
        <a:p>
          <a:endParaRPr lang="pt-BR"/>
        </a:p>
      </dgm:t>
    </dgm:pt>
    <dgm:pt modelId="{BC22D606-076D-4551-9F1C-481CF8CFE106}" type="pres">
      <dgm:prSet presAssocID="{A9701BE5-436D-4587-80FC-51036C4FCA7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A352200D-B9C4-4965-9574-CC0CDA6D209C}" type="pres">
      <dgm:prSet presAssocID="{A9701BE5-436D-4587-80FC-51036C4FCA7A}" presName="lastNode" presStyleLbl="node1" presStyleIdx="2" presStyleCnt="3" custScaleX="69320" custScaleY="125011" custLinFactNeighborX="11955" custLinFactNeighborY="-1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36C3D6-455A-4882-9B60-D6D229A4C28D}" type="presOf" srcId="{CBFC32BF-93C6-4160-8E5B-86F3B2262A75}" destId="{BC22D606-076D-4551-9F1C-481CF8CFE106}" srcOrd="1" destOrd="0" presId="urn:microsoft.com/office/officeart/2005/8/layout/equation2"/>
    <dgm:cxn modelId="{4E9A50AF-C95E-4FB4-98F8-E5E30A25BDA7}" type="presOf" srcId="{A9701BE5-436D-4587-80FC-51036C4FCA7A}" destId="{CBDE0E9B-42D9-421F-915A-56E776B3D9E7}" srcOrd="0" destOrd="0" presId="urn:microsoft.com/office/officeart/2005/8/layout/equation2"/>
    <dgm:cxn modelId="{10E39251-F6EF-48B4-AFF9-DA88E836D4DC}" srcId="{A9701BE5-436D-4587-80FC-51036C4FCA7A}" destId="{6E8C6AAB-F6D5-4837-A90C-21458413C652}" srcOrd="1" destOrd="0" parTransId="{BD6ACF13-6660-4453-A9E1-D224ADEEF91F}" sibTransId="{CBFC32BF-93C6-4160-8E5B-86F3B2262A75}"/>
    <dgm:cxn modelId="{F30B3604-3011-4B9C-AF17-75BD2C13CE74}" type="presOf" srcId="{CBFC32BF-93C6-4160-8E5B-86F3B2262A75}" destId="{421AE1DD-406E-4C2F-BCBB-BB8F8F40AF59}" srcOrd="0" destOrd="0" presId="urn:microsoft.com/office/officeart/2005/8/layout/equation2"/>
    <dgm:cxn modelId="{8AE1FC58-E17E-44BD-908A-578725E56A06}" type="presOf" srcId="{488EAB01-2427-411C-9DA1-47F52459A56D}" destId="{A352200D-B9C4-4965-9574-CC0CDA6D209C}" srcOrd="0" destOrd="0" presId="urn:microsoft.com/office/officeart/2005/8/layout/equation2"/>
    <dgm:cxn modelId="{D9E92150-569B-4EEC-9EF3-47F1FB9BB185}" type="presOf" srcId="{F62BAF8E-0E92-42CE-8ABD-38ADFB3DBED4}" destId="{60B0BC67-8584-408D-A254-F84EA79D2D06}" srcOrd="0" destOrd="0" presId="urn:microsoft.com/office/officeart/2005/8/layout/equation2"/>
    <dgm:cxn modelId="{321513D4-DD52-4D46-A7CE-6A4AD089A62F}" srcId="{A9701BE5-436D-4587-80FC-51036C4FCA7A}" destId="{488EAB01-2427-411C-9DA1-47F52459A56D}" srcOrd="2" destOrd="0" parTransId="{99CF2FDF-46D1-4426-B181-E440C3DDE72D}" sibTransId="{EA034DB5-8325-4179-AF66-C32355E03024}"/>
    <dgm:cxn modelId="{A8B6552B-3B76-4CEB-9740-FAEF9C0042AF}" type="presOf" srcId="{6E8C6AAB-F6D5-4837-A90C-21458413C652}" destId="{195B9E07-0827-4C02-BBBF-F68413A799FF}" srcOrd="0" destOrd="0" presId="urn:microsoft.com/office/officeart/2005/8/layout/equation2"/>
    <dgm:cxn modelId="{671F1EEC-3444-4910-80F9-C8A0D8124D33}" type="presOf" srcId="{5D4FB3E1-8B68-4928-86D5-AD2653533EBA}" destId="{EEB8D79E-1310-49A6-87A2-F74BAAE68517}" srcOrd="0" destOrd="0" presId="urn:microsoft.com/office/officeart/2005/8/layout/equation2"/>
    <dgm:cxn modelId="{339C1C30-7213-4129-8C8D-E911737DDD57}" srcId="{A9701BE5-436D-4587-80FC-51036C4FCA7A}" destId="{5D4FB3E1-8B68-4928-86D5-AD2653533EBA}" srcOrd="0" destOrd="0" parTransId="{C23FD2F3-74C5-4416-9E78-CC0D7E6ACFE8}" sibTransId="{F62BAF8E-0E92-42CE-8ABD-38ADFB3DBED4}"/>
    <dgm:cxn modelId="{06F01A46-70E1-4AD8-BD38-1E44AFB3A136}" type="presParOf" srcId="{CBDE0E9B-42D9-421F-915A-56E776B3D9E7}" destId="{567717FF-2985-442E-94D4-83521B59CD4F}" srcOrd="0" destOrd="0" presId="urn:microsoft.com/office/officeart/2005/8/layout/equation2"/>
    <dgm:cxn modelId="{C7F38AD0-8900-4E68-A8E1-7A9A5292EBE9}" type="presParOf" srcId="{567717FF-2985-442E-94D4-83521B59CD4F}" destId="{EEB8D79E-1310-49A6-87A2-F74BAAE68517}" srcOrd="0" destOrd="0" presId="urn:microsoft.com/office/officeart/2005/8/layout/equation2"/>
    <dgm:cxn modelId="{85CE1246-A12C-4EDC-A2E3-7F399F722A78}" type="presParOf" srcId="{567717FF-2985-442E-94D4-83521B59CD4F}" destId="{E4D1B8F7-C2ED-43C9-B30D-155CFA882CC3}" srcOrd="1" destOrd="0" presId="urn:microsoft.com/office/officeart/2005/8/layout/equation2"/>
    <dgm:cxn modelId="{F449D3FF-6048-448E-9367-CC894CDB9D0F}" type="presParOf" srcId="{567717FF-2985-442E-94D4-83521B59CD4F}" destId="{60B0BC67-8584-408D-A254-F84EA79D2D06}" srcOrd="2" destOrd="0" presId="urn:microsoft.com/office/officeart/2005/8/layout/equation2"/>
    <dgm:cxn modelId="{F358EF9F-3A36-4A2F-99F3-26C1C5E2F777}" type="presParOf" srcId="{567717FF-2985-442E-94D4-83521B59CD4F}" destId="{525847E7-AE3D-4966-A64C-E59590CE5C50}" srcOrd="3" destOrd="0" presId="urn:microsoft.com/office/officeart/2005/8/layout/equation2"/>
    <dgm:cxn modelId="{0AC0BEA6-734A-4358-86DC-7C3E212D3929}" type="presParOf" srcId="{567717FF-2985-442E-94D4-83521B59CD4F}" destId="{195B9E07-0827-4C02-BBBF-F68413A799FF}" srcOrd="4" destOrd="0" presId="urn:microsoft.com/office/officeart/2005/8/layout/equation2"/>
    <dgm:cxn modelId="{141D1C53-53E7-4620-8AF3-BE9E7A29E333}" type="presParOf" srcId="{CBDE0E9B-42D9-421F-915A-56E776B3D9E7}" destId="{421AE1DD-406E-4C2F-BCBB-BB8F8F40AF59}" srcOrd="1" destOrd="0" presId="urn:microsoft.com/office/officeart/2005/8/layout/equation2"/>
    <dgm:cxn modelId="{168DE394-CB0D-4624-81D6-54AB2F54BBD7}" type="presParOf" srcId="{421AE1DD-406E-4C2F-BCBB-BB8F8F40AF59}" destId="{BC22D606-076D-4551-9F1C-481CF8CFE106}" srcOrd="0" destOrd="0" presId="urn:microsoft.com/office/officeart/2005/8/layout/equation2"/>
    <dgm:cxn modelId="{79124993-F16F-4D4E-AD61-4558FC6E2A64}" type="presParOf" srcId="{CBDE0E9B-42D9-421F-915A-56E776B3D9E7}" destId="{A352200D-B9C4-4965-9574-CC0CDA6D20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ADBAA8-11AD-4349-B46B-051603E2FF55}" type="doc">
      <dgm:prSet loTypeId="urn:microsoft.com/office/officeart/2005/8/layout/hProcess9" loCatId="process" qsTypeId="urn:microsoft.com/office/officeart/2005/8/quickstyle/simple4" qsCatId="simple" csTypeId="urn:microsoft.com/office/officeart/2005/8/colors/colorful1#1" csCatId="colorful" phldr="1"/>
      <dgm:spPr/>
    </dgm:pt>
    <dgm:pt modelId="{03C24EF0-418F-4E55-9707-7145636BADC5}">
      <dgm:prSet phldrT="[Texto]"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Causa</a:t>
          </a:r>
          <a:endParaRPr lang="pt-BR" dirty="0"/>
        </a:p>
      </dgm:t>
    </dgm:pt>
    <dgm:pt modelId="{11D1199D-27C0-4B56-9295-A940BE793322}" type="parTrans" cxnId="{58E73E85-2E2D-4837-83C1-374F40D45D54}">
      <dgm:prSet/>
      <dgm:spPr/>
      <dgm:t>
        <a:bodyPr/>
        <a:lstStyle/>
        <a:p>
          <a:endParaRPr lang="pt-BR"/>
        </a:p>
      </dgm:t>
    </dgm:pt>
    <dgm:pt modelId="{BB8F2675-9B68-4653-AAC8-8A47FC257AEA}" type="sibTrans" cxnId="{58E73E85-2E2D-4837-83C1-374F40D45D54}">
      <dgm:prSet/>
      <dgm:spPr/>
      <dgm:t>
        <a:bodyPr/>
        <a:lstStyle/>
        <a:p>
          <a:endParaRPr lang="pt-BR"/>
        </a:p>
      </dgm:t>
    </dgm:pt>
    <dgm:pt modelId="{C6F8FF43-28F3-4CAD-B722-B78FEE9FC930}">
      <dgm:prSet phldrT="[Texto]"/>
      <dgm:spPr>
        <a:solidFill>
          <a:srgbClr val="CC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Evento</a:t>
          </a:r>
          <a:endParaRPr lang="pt-BR" dirty="0"/>
        </a:p>
      </dgm:t>
    </dgm:pt>
    <dgm:pt modelId="{BE7A8295-8CCA-49B5-BC78-D39B3C70A3F1}" type="parTrans" cxnId="{AF4FEDA3-1B31-44BD-B509-F3F5E2E85E90}">
      <dgm:prSet/>
      <dgm:spPr/>
      <dgm:t>
        <a:bodyPr/>
        <a:lstStyle/>
        <a:p>
          <a:endParaRPr lang="pt-BR"/>
        </a:p>
      </dgm:t>
    </dgm:pt>
    <dgm:pt modelId="{D6A6AFC3-3503-46E8-B943-46AD95FBD120}" type="sibTrans" cxnId="{AF4FEDA3-1B31-44BD-B509-F3F5E2E85E90}">
      <dgm:prSet/>
      <dgm:spPr/>
      <dgm:t>
        <a:bodyPr/>
        <a:lstStyle/>
        <a:p>
          <a:endParaRPr lang="pt-BR"/>
        </a:p>
      </dgm:t>
    </dgm:pt>
    <dgm:pt modelId="{97BA10D8-E5DD-42CC-A362-B6F0EA94917D}">
      <dgm:prSet phldrT="[Texto]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Consequência</a:t>
          </a:r>
          <a:endParaRPr lang="pt-BR" dirty="0"/>
        </a:p>
      </dgm:t>
    </dgm:pt>
    <dgm:pt modelId="{B6CEBA94-6C13-489C-9B44-08D30184955A}" type="parTrans" cxnId="{58AFBAF2-F0AD-44F4-8CF2-211D5DC38505}">
      <dgm:prSet/>
      <dgm:spPr/>
      <dgm:t>
        <a:bodyPr/>
        <a:lstStyle/>
        <a:p>
          <a:endParaRPr lang="pt-BR"/>
        </a:p>
      </dgm:t>
    </dgm:pt>
    <dgm:pt modelId="{A050D557-938D-4DCF-8480-2F859F6D3850}" type="sibTrans" cxnId="{58AFBAF2-F0AD-44F4-8CF2-211D5DC38505}">
      <dgm:prSet/>
      <dgm:spPr/>
      <dgm:t>
        <a:bodyPr/>
        <a:lstStyle/>
        <a:p>
          <a:endParaRPr lang="pt-BR"/>
        </a:p>
      </dgm:t>
    </dgm:pt>
    <dgm:pt modelId="{4C29D081-9791-4EC5-A96A-92E24D6B1003}" type="pres">
      <dgm:prSet presAssocID="{17ADBAA8-11AD-4349-B46B-051603E2FF55}" presName="CompostProcess" presStyleCnt="0">
        <dgm:presLayoutVars>
          <dgm:dir/>
          <dgm:resizeHandles val="exact"/>
        </dgm:presLayoutVars>
      </dgm:prSet>
      <dgm:spPr/>
    </dgm:pt>
    <dgm:pt modelId="{C544F768-FFFE-4206-A3EC-19B6672DCD97}" type="pres">
      <dgm:prSet presAssocID="{17ADBAA8-11AD-4349-B46B-051603E2FF55}" presName="arrow" presStyleLbl="bgShp" presStyleIdx="0" presStyleCnt="1" custLinFactNeighborX="-2044" custLinFactNeighborY="24517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/>
        </a:p>
      </dgm:t>
    </dgm:pt>
    <dgm:pt modelId="{76DC3C63-93F0-4EA2-8B4B-FFAD09C5E459}" type="pres">
      <dgm:prSet presAssocID="{17ADBAA8-11AD-4349-B46B-051603E2FF55}" presName="linearProcess" presStyleCnt="0"/>
      <dgm:spPr/>
    </dgm:pt>
    <dgm:pt modelId="{3E189D50-7450-4FBE-8E70-4D94A4A3AC7C}" type="pres">
      <dgm:prSet presAssocID="{03C24EF0-418F-4E55-9707-7145636BADC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15226-01D0-4813-B2FD-46BC9D7ED8FC}" type="pres">
      <dgm:prSet presAssocID="{BB8F2675-9B68-4653-AAC8-8A47FC257AEA}" presName="sibTrans" presStyleCnt="0"/>
      <dgm:spPr/>
    </dgm:pt>
    <dgm:pt modelId="{BD44F115-1E82-4B19-889D-9CCCBB04EA30}" type="pres">
      <dgm:prSet presAssocID="{C6F8FF43-28F3-4CAD-B722-B78FEE9FC9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9CE4F-8E2B-4DCE-A6E3-5073D62A2E17}" type="pres">
      <dgm:prSet presAssocID="{D6A6AFC3-3503-46E8-B943-46AD95FBD120}" presName="sibTrans" presStyleCnt="0"/>
      <dgm:spPr/>
    </dgm:pt>
    <dgm:pt modelId="{60B4E116-9DA3-4647-A003-8F7AB40648A7}" type="pres">
      <dgm:prSet presAssocID="{97BA10D8-E5DD-42CC-A362-B6F0EA9491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26055E-C563-4B36-94BA-10AC26996EF3}" type="presOf" srcId="{17ADBAA8-11AD-4349-B46B-051603E2FF55}" destId="{4C29D081-9791-4EC5-A96A-92E24D6B1003}" srcOrd="0" destOrd="0" presId="urn:microsoft.com/office/officeart/2005/8/layout/hProcess9"/>
    <dgm:cxn modelId="{AF4FEDA3-1B31-44BD-B509-F3F5E2E85E90}" srcId="{17ADBAA8-11AD-4349-B46B-051603E2FF55}" destId="{C6F8FF43-28F3-4CAD-B722-B78FEE9FC930}" srcOrd="1" destOrd="0" parTransId="{BE7A8295-8CCA-49B5-BC78-D39B3C70A3F1}" sibTransId="{D6A6AFC3-3503-46E8-B943-46AD95FBD120}"/>
    <dgm:cxn modelId="{58E73E85-2E2D-4837-83C1-374F40D45D54}" srcId="{17ADBAA8-11AD-4349-B46B-051603E2FF55}" destId="{03C24EF0-418F-4E55-9707-7145636BADC5}" srcOrd="0" destOrd="0" parTransId="{11D1199D-27C0-4B56-9295-A940BE793322}" sibTransId="{BB8F2675-9B68-4653-AAC8-8A47FC257AEA}"/>
    <dgm:cxn modelId="{5077F044-36C8-4E16-BB9E-35CAB5130A51}" type="presOf" srcId="{03C24EF0-418F-4E55-9707-7145636BADC5}" destId="{3E189D50-7450-4FBE-8E70-4D94A4A3AC7C}" srcOrd="0" destOrd="0" presId="urn:microsoft.com/office/officeart/2005/8/layout/hProcess9"/>
    <dgm:cxn modelId="{69070353-3674-473F-91E9-C68E762C1C01}" type="presOf" srcId="{97BA10D8-E5DD-42CC-A362-B6F0EA94917D}" destId="{60B4E116-9DA3-4647-A003-8F7AB40648A7}" srcOrd="0" destOrd="0" presId="urn:microsoft.com/office/officeart/2005/8/layout/hProcess9"/>
    <dgm:cxn modelId="{58AFBAF2-F0AD-44F4-8CF2-211D5DC38505}" srcId="{17ADBAA8-11AD-4349-B46B-051603E2FF55}" destId="{97BA10D8-E5DD-42CC-A362-B6F0EA94917D}" srcOrd="2" destOrd="0" parTransId="{B6CEBA94-6C13-489C-9B44-08D30184955A}" sibTransId="{A050D557-938D-4DCF-8480-2F859F6D3850}"/>
    <dgm:cxn modelId="{C3B202F2-3066-416F-A0AE-36ED6BF1438E}" type="presOf" srcId="{C6F8FF43-28F3-4CAD-B722-B78FEE9FC930}" destId="{BD44F115-1E82-4B19-889D-9CCCBB04EA30}" srcOrd="0" destOrd="0" presId="urn:microsoft.com/office/officeart/2005/8/layout/hProcess9"/>
    <dgm:cxn modelId="{383163BF-DC27-407D-AE64-02579CA9A7E7}" type="presParOf" srcId="{4C29D081-9791-4EC5-A96A-92E24D6B1003}" destId="{C544F768-FFFE-4206-A3EC-19B6672DCD97}" srcOrd="0" destOrd="0" presId="urn:microsoft.com/office/officeart/2005/8/layout/hProcess9"/>
    <dgm:cxn modelId="{AD9EE7AC-0A26-4C4F-ACAE-73A50B5A9C11}" type="presParOf" srcId="{4C29D081-9791-4EC5-A96A-92E24D6B1003}" destId="{76DC3C63-93F0-4EA2-8B4B-FFAD09C5E459}" srcOrd="1" destOrd="0" presId="urn:microsoft.com/office/officeart/2005/8/layout/hProcess9"/>
    <dgm:cxn modelId="{E2E2F422-2190-4D7C-A425-DD784C0B719D}" type="presParOf" srcId="{76DC3C63-93F0-4EA2-8B4B-FFAD09C5E459}" destId="{3E189D50-7450-4FBE-8E70-4D94A4A3AC7C}" srcOrd="0" destOrd="0" presId="urn:microsoft.com/office/officeart/2005/8/layout/hProcess9"/>
    <dgm:cxn modelId="{7387120D-3292-496F-81AF-1FAC735EB32D}" type="presParOf" srcId="{76DC3C63-93F0-4EA2-8B4B-FFAD09C5E459}" destId="{4AE15226-01D0-4813-B2FD-46BC9D7ED8FC}" srcOrd="1" destOrd="0" presId="urn:microsoft.com/office/officeart/2005/8/layout/hProcess9"/>
    <dgm:cxn modelId="{0154A9FB-F871-42F8-81A9-4C91FA7C8B25}" type="presParOf" srcId="{76DC3C63-93F0-4EA2-8B4B-FFAD09C5E459}" destId="{BD44F115-1E82-4B19-889D-9CCCBB04EA30}" srcOrd="2" destOrd="0" presId="urn:microsoft.com/office/officeart/2005/8/layout/hProcess9"/>
    <dgm:cxn modelId="{E81966E6-AC9E-47BF-80BD-DBAE66078B54}" type="presParOf" srcId="{76DC3C63-93F0-4EA2-8B4B-FFAD09C5E459}" destId="{C5F9CE4F-8E2B-4DCE-A6E3-5073D62A2E17}" srcOrd="3" destOrd="0" presId="urn:microsoft.com/office/officeart/2005/8/layout/hProcess9"/>
    <dgm:cxn modelId="{9875626A-A0D2-4D00-B4AB-4CA095F9345F}" type="presParOf" srcId="{76DC3C63-93F0-4EA2-8B4B-FFAD09C5E459}" destId="{60B4E116-9DA3-4647-A003-8F7AB40648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ADBAA8-11AD-4349-B46B-051603E2FF55}" type="doc">
      <dgm:prSet loTypeId="urn:microsoft.com/office/officeart/2005/8/layout/hProcess9" loCatId="process" qsTypeId="urn:microsoft.com/office/officeart/2005/8/quickstyle/simple4" qsCatId="simple" csTypeId="urn:microsoft.com/office/officeart/2005/8/colors/colorful1#1" csCatId="colorful" phldr="1"/>
      <dgm:spPr/>
    </dgm:pt>
    <dgm:pt modelId="{03C24EF0-418F-4E55-9707-7145636BADC5}">
      <dgm:prSet phldrT="[Texto]"/>
      <dgm:spPr>
        <a:solidFill>
          <a:srgbClr val="FF66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Causa</a:t>
          </a:r>
          <a:endParaRPr lang="pt-BR" dirty="0"/>
        </a:p>
      </dgm:t>
    </dgm:pt>
    <dgm:pt modelId="{11D1199D-27C0-4B56-9295-A940BE793322}" type="parTrans" cxnId="{58E73E85-2E2D-4837-83C1-374F40D45D54}">
      <dgm:prSet/>
      <dgm:spPr/>
      <dgm:t>
        <a:bodyPr/>
        <a:lstStyle/>
        <a:p>
          <a:endParaRPr lang="pt-BR"/>
        </a:p>
      </dgm:t>
    </dgm:pt>
    <dgm:pt modelId="{BB8F2675-9B68-4653-AAC8-8A47FC257AEA}" type="sibTrans" cxnId="{58E73E85-2E2D-4837-83C1-374F40D45D54}">
      <dgm:prSet/>
      <dgm:spPr/>
      <dgm:t>
        <a:bodyPr/>
        <a:lstStyle/>
        <a:p>
          <a:endParaRPr lang="pt-BR"/>
        </a:p>
      </dgm:t>
    </dgm:pt>
    <dgm:pt modelId="{C6F8FF43-28F3-4CAD-B722-B78FEE9FC930}">
      <dgm:prSet phldrT="[Texto]"/>
      <dgm:spPr>
        <a:solidFill>
          <a:srgbClr val="CC33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Evento</a:t>
          </a:r>
          <a:endParaRPr lang="pt-BR" dirty="0"/>
        </a:p>
      </dgm:t>
    </dgm:pt>
    <dgm:pt modelId="{BE7A8295-8CCA-49B5-BC78-D39B3C70A3F1}" type="parTrans" cxnId="{AF4FEDA3-1B31-44BD-B509-F3F5E2E85E90}">
      <dgm:prSet/>
      <dgm:spPr/>
      <dgm:t>
        <a:bodyPr/>
        <a:lstStyle/>
        <a:p>
          <a:endParaRPr lang="pt-BR"/>
        </a:p>
      </dgm:t>
    </dgm:pt>
    <dgm:pt modelId="{D6A6AFC3-3503-46E8-B943-46AD95FBD120}" type="sibTrans" cxnId="{AF4FEDA3-1B31-44BD-B509-F3F5E2E85E90}">
      <dgm:prSet/>
      <dgm:spPr/>
      <dgm:t>
        <a:bodyPr/>
        <a:lstStyle/>
        <a:p>
          <a:endParaRPr lang="pt-BR"/>
        </a:p>
      </dgm:t>
    </dgm:pt>
    <dgm:pt modelId="{97BA10D8-E5DD-42CC-A362-B6F0EA94917D}">
      <dgm:prSet phldrT="[Texto]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dirty="0" smtClean="0"/>
            <a:t>Consequência</a:t>
          </a:r>
          <a:endParaRPr lang="pt-BR" dirty="0"/>
        </a:p>
      </dgm:t>
    </dgm:pt>
    <dgm:pt modelId="{B6CEBA94-6C13-489C-9B44-08D30184955A}" type="parTrans" cxnId="{58AFBAF2-F0AD-44F4-8CF2-211D5DC38505}">
      <dgm:prSet/>
      <dgm:spPr/>
      <dgm:t>
        <a:bodyPr/>
        <a:lstStyle/>
        <a:p>
          <a:endParaRPr lang="pt-BR"/>
        </a:p>
      </dgm:t>
    </dgm:pt>
    <dgm:pt modelId="{A050D557-938D-4DCF-8480-2F859F6D3850}" type="sibTrans" cxnId="{58AFBAF2-F0AD-44F4-8CF2-211D5DC38505}">
      <dgm:prSet/>
      <dgm:spPr/>
      <dgm:t>
        <a:bodyPr/>
        <a:lstStyle/>
        <a:p>
          <a:endParaRPr lang="pt-BR"/>
        </a:p>
      </dgm:t>
    </dgm:pt>
    <dgm:pt modelId="{4C29D081-9791-4EC5-A96A-92E24D6B1003}" type="pres">
      <dgm:prSet presAssocID="{17ADBAA8-11AD-4349-B46B-051603E2FF55}" presName="CompostProcess" presStyleCnt="0">
        <dgm:presLayoutVars>
          <dgm:dir/>
          <dgm:resizeHandles val="exact"/>
        </dgm:presLayoutVars>
      </dgm:prSet>
      <dgm:spPr/>
    </dgm:pt>
    <dgm:pt modelId="{C544F768-FFFE-4206-A3EC-19B6672DCD97}" type="pres">
      <dgm:prSet presAssocID="{17ADBAA8-11AD-4349-B46B-051603E2FF55}" presName="arrow" presStyleLbl="bgShp" presStyleIdx="0" presStyleCnt="1" custLinFactNeighborX="-2044" custLinFactNeighborY="24517"/>
      <dgm:spPr>
        <a:solidFill>
          <a:srgbClr val="00009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pt-BR"/>
        </a:p>
      </dgm:t>
    </dgm:pt>
    <dgm:pt modelId="{76DC3C63-93F0-4EA2-8B4B-FFAD09C5E459}" type="pres">
      <dgm:prSet presAssocID="{17ADBAA8-11AD-4349-B46B-051603E2FF55}" presName="linearProcess" presStyleCnt="0"/>
      <dgm:spPr/>
    </dgm:pt>
    <dgm:pt modelId="{3E189D50-7450-4FBE-8E70-4D94A4A3AC7C}" type="pres">
      <dgm:prSet presAssocID="{03C24EF0-418F-4E55-9707-7145636BADC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E15226-01D0-4813-B2FD-46BC9D7ED8FC}" type="pres">
      <dgm:prSet presAssocID="{BB8F2675-9B68-4653-AAC8-8A47FC257AEA}" presName="sibTrans" presStyleCnt="0"/>
      <dgm:spPr/>
    </dgm:pt>
    <dgm:pt modelId="{BD44F115-1E82-4B19-889D-9CCCBB04EA30}" type="pres">
      <dgm:prSet presAssocID="{C6F8FF43-28F3-4CAD-B722-B78FEE9FC9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F9CE4F-8E2B-4DCE-A6E3-5073D62A2E17}" type="pres">
      <dgm:prSet presAssocID="{D6A6AFC3-3503-46E8-B943-46AD95FBD120}" presName="sibTrans" presStyleCnt="0"/>
      <dgm:spPr/>
    </dgm:pt>
    <dgm:pt modelId="{60B4E116-9DA3-4647-A003-8F7AB40648A7}" type="pres">
      <dgm:prSet presAssocID="{97BA10D8-E5DD-42CC-A362-B6F0EA94917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26055E-C563-4B36-94BA-10AC26996EF3}" type="presOf" srcId="{17ADBAA8-11AD-4349-B46B-051603E2FF55}" destId="{4C29D081-9791-4EC5-A96A-92E24D6B1003}" srcOrd="0" destOrd="0" presId="urn:microsoft.com/office/officeart/2005/8/layout/hProcess9"/>
    <dgm:cxn modelId="{AF4FEDA3-1B31-44BD-B509-F3F5E2E85E90}" srcId="{17ADBAA8-11AD-4349-B46B-051603E2FF55}" destId="{C6F8FF43-28F3-4CAD-B722-B78FEE9FC930}" srcOrd="1" destOrd="0" parTransId="{BE7A8295-8CCA-49B5-BC78-D39B3C70A3F1}" sibTransId="{D6A6AFC3-3503-46E8-B943-46AD95FBD120}"/>
    <dgm:cxn modelId="{58E73E85-2E2D-4837-83C1-374F40D45D54}" srcId="{17ADBAA8-11AD-4349-B46B-051603E2FF55}" destId="{03C24EF0-418F-4E55-9707-7145636BADC5}" srcOrd="0" destOrd="0" parTransId="{11D1199D-27C0-4B56-9295-A940BE793322}" sibTransId="{BB8F2675-9B68-4653-AAC8-8A47FC257AEA}"/>
    <dgm:cxn modelId="{5077F044-36C8-4E16-BB9E-35CAB5130A51}" type="presOf" srcId="{03C24EF0-418F-4E55-9707-7145636BADC5}" destId="{3E189D50-7450-4FBE-8E70-4D94A4A3AC7C}" srcOrd="0" destOrd="0" presId="urn:microsoft.com/office/officeart/2005/8/layout/hProcess9"/>
    <dgm:cxn modelId="{69070353-3674-473F-91E9-C68E762C1C01}" type="presOf" srcId="{97BA10D8-E5DD-42CC-A362-B6F0EA94917D}" destId="{60B4E116-9DA3-4647-A003-8F7AB40648A7}" srcOrd="0" destOrd="0" presId="urn:microsoft.com/office/officeart/2005/8/layout/hProcess9"/>
    <dgm:cxn modelId="{58AFBAF2-F0AD-44F4-8CF2-211D5DC38505}" srcId="{17ADBAA8-11AD-4349-B46B-051603E2FF55}" destId="{97BA10D8-E5DD-42CC-A362-B6F0EA94917D}" srcOrd="2" destOrd="0" parTransId="{B6CEBA94-6C13-489C-9B44-08D30184955A}" sibTransId="{A050D557-938D-4DCF-8480-2F859F6D3850}"/>
    <dgm:cxn modelId="{C3B202F2-3066-416F-A0AE-36ED6BF1438E}" type="presOf" srcId="{C6F8FF43-28F3-4CAD-B722-B78FEE9FC930}" destId="{BD44F115-1E82-4B19-889D-9CCCBB04EA30}" srcOrd="0" destOrd="0" presId="urn:microsoft.com/office/officeart/2005/8/layout/hProcess9"/>
    <dgm:cxn modelId="{383163BF-DC27-407D-AE64-02579CA9A7E7}" type="presParOf" srcId="{4C29D081-9791-4EC5-A96A-92E24D6B1003}" destId="{C544F768-FFFE-4206-A3EC-19B6672DCD97}" srcOrd="0" destOrd="0" presId="urn:microsoft.com/office/officeart/2005/8/layout/hProcess9"/>
    <dgm:cxn modelId="{AD9EE7AC-0A26-4C4F-ACAE-73A50B5A9C11}" type="presParOf" srcId="{4C29D081-9791-4EC5-A96A-92E24D6B1003}" destId="{76DC3C63-93F0-4EA2-8B4B-FFAD09C5E459}" srcOrd="1" destOrd="0" presId="urn:microsoft.com/office/officeart/2005/8/layout/hProcess9"/>
    <dgm:cxn modelId="{E2E2F422-2190-4D7C-A425-DD784C0B719D}" type="presParOf" srcId="{76DC3C63-93F0-4EA2-8B4B-FFAD09C5E459}" destId="{3E189D50-7450-4FBE-8E70-4D94A4A3AC7C}" srcOrd="0" destOrd="0" presId="urn:microsoft.com/office/officeart/2005/8/layout/hProcess9"/>
    <dgm:cxn modelId="{7387120D-3292-496F-81AF-1FAC735EB32D}" type="presParOf" srcId="{76DC3C63-93F0-4EA2-8B4B-FFAD09C5E459}" destId="{4AE15226-01D0-4813-B2FD-46BC9D7ED8FC}" srcOrd="1" destOrd="0" presId="urn:microsoft.com/office/officeart/2005/8/layout/hProcess9"/>
    <dgm:cxn modelId="{0154A9FB-F871-42F8-81A9-4C91FA7C8B25}" type="presParOf" srcId="{76DC3C63-93F0-4EA2-8B4B-FFAD09C5E459}" destId="{BD44F115-1E82-4B19-889D-9CCCBB04EA30}" srcOrd="2" destOrd="0" presId="urn:microsoft.com/office/officeart/2005/8/layout/hProcess9"/>
    <dgm:cxn modelId="{E81966E6-AC9E-47BF-80BD-DBAE66078B54}" type="presParOf" srcId="{76DC3C63-93F0-4EA2-8B4B-FFAD09C5E459}" destId="{C5F9CE4F-8E2B-4DCE-A6E3-5073D62A2E17}" srcOrd="3" destOrd="0" presId="urn:microsoft.com/office/officeart/2005/8/layout/hProcess9"/>
    <dgm:cxn modelId="{9875626A-A0D2-4D00-B4AB-4CA095F9345F}" type="presParOf" srcId="{76DC3C63-93F0-4EA2-8B4B-FFAD09C5E459}" destId="{60B4E116-9DA3-4647-A003-8F7AB40648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3F641-7EA9-4939-9130-D591C2A0228D}">
      <dsp:nvSpPr>
        <dsp:cNvPr id="0" name=""/>
        <dsp:cNvSpPr/>
      </dsp:nvSpPr>
      <dsp:spPr>
        <a:xfrm>
          <a:off x="2041268" y="1781"/>
          <a:ext cx="1606095" cy="676150"/>
        </a:xfrm>
        <a:prstGeom prst="roundRect">
          <a:avLst/>
        </a:prstGeom>
        <a:solidFill>
          <a:srgbClr val="CC33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Identificar</a:t>
          </a:r>
          <a:endParaRPr lang="pt-BR" sz="1600" b="1" kern="1200" dirty="0"/>
        </a:p>
      </dsp:txBody>
      <dsp:txXfrm>
        <a:off x="2074275" y="34788"/>
        <a:ext cx="1540081" cy="610136"/>
      </dsp:txXfrm>
    </dsp:sp>
    <dsp:sp modelId="{E8940D35-126F-4B46-88F4-5806480A44D1}">
      <dsp:nvSpPr>
        <dsp:cNvPr id="0" name=""/>
        <dsp:cNvSpPr/>
      </dsp:nvSpPr>
      <dsp:spPr>
        <a:xfrm>
          <a:off x="1493373" y="339856"/>
          <a:ext cx="2701884" cy="2701884"/>
        </a:xfrm>
        <a:custGeom>
          <a:avLst/>
          <a:gdLst/>
          <a:ahLst/>
          <a:cxnLst/>
          <a:rect l="0" t="0" r="0" b="0"/>
          <a:pathLst>
            <a:path>
              <a:moveTo>
                <a:pt x="2225760" y="321506"/>
              </a:moveTo>
              <a:arcTo wR="1350942" hR="1350942" stAng="18621480" swAng="705070"/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92FBA395-8403-4081-BC1C-839C7F57658C}">
      <dsp:nvSpPr>
        <dsp:cNvPr id="0" name=""/>
        <dsp:cNvSpPr/>
      </dsp:nvSpPr>
      <dsp:spPr>
        <a:xfrm>
          <a:off x="3326090" y="935259"/>
          <a:ext cx="1606095" cy="676150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Analisar</a:t>
          </a:r>
          <a:endParaRPr lang="pt-BR" sz="1600" b="1" kern="1200" dirty="0"/>
        </a:p>
      </dsp:txBody>
      <dsp:txXfrm>
        <a:off x="3359097" y="968266"/>
        <a:ext cx="1540081" cy="610136"/>
      </dsp:txXfrm>
    </dsp:sp>
    <dsp:sp modelId="{4F06D71E-EC1D-41A1-A3D8-107D3824FC10}">
      <dsp:nvSpPr>
        <dsp:cNvPr id="0" name=""/>
        <dsp:cNvSpPr/>
      </dsp:nvSpPr>
      <dsp:spPr>
        <a:xfrm>
          <a:off x="1609372" y="813387"/>
          <a:ext cx="2701884" cy="2701884"/>
        </a:xfrm>
        <a:custGeom>
          <a:avLst/>
          <a:gdLst/>
          <a:ahLst/>
          <a:cxnLst/>
          <a:rect l="0" t="0" r="0" b="0"/>
          <a:pathLst>
            <a:path>
              <a:moveTo>
                <a:pt x="2642703" y="955468"/>
              </a:moveTo>
              <a:arcTo wR="1350942" hR="1350942" stAng="20578678" swAng="1321039"/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15CCE34-BA1A-4205-8022-D1EF0430F14D}">
      <dsp:nvSpPr>
        <dsp:cNvPr id="0" name=""/>
        <dsp:cNvSpPr/>
      </dsp:nvSpPr>
      <dsp:spPr>
        <a:xfrm>
          <a:off x="3240362" y="2448276"/>
          <a:ext cx="1606095" cy="676150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Avaliar</a:t>
          </a:r>
          <a:endParaRPr lang="pt-BR" sz="1600" b="1" kern="1200" dirty="0"/>
        </a:p>
      </dsp:txBody>
      <dsp:txXfrm>
        <a:off x="3273369" y="2481283"/>
        <a:ext cx="1540081" cy="610136"/>
      </dsp:txXfrm>
    </dsp:sp>
    <dsp:sp modelId="{B5343765-FAA6-467A-9859-D4E4CF475239}">
      <dsp:nvSpPr>
        <dsp:cNvPr id="0" name=""/>
        <dsp:cNvSpPr/>
      </dsp:nvSpPr>
      <dsp:spPr>
        <a:xfrm>
          <a:off x="1543348" y="626280"/>
          <a:ext cx="2701884" cy="2701884"/>
        </a:xfrm>
        <a:custGeom>
          <a:avLst/>
          <a:gdLst/>
          <a:ahLst/>
          <a:cxnLst/>
          <a:rect l="0" t="0" r="0" b="0"/>
          <a:pathLst>
            <a:path>
              <a:moveTo>
                <a:pt x="1807970" y="2622229"/>
              </a:moveTo>
              <a:arcTo wR="1350942" hR="1350942" stAng="4213588" swAng="2372848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1E575F0-AC72-4D84-B354-DB3F4A3DDEF2}">
      <dsp:nvSpPr>
        <dsp:cNvPr id="0" name=""/>
        <dsp:cNvSpPr/>
      </dsp:nvSpPr>
      <dsp:spPr>
        <a:xfrm>
          <a:off x="903191" y="2448272"/>
          <a:ext cx="1606095" cy="676150"/>
        </a:xfrm>
        <a:prstGeom prst="roundRect">
          <a:avLst/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Tratar</a:t>
          </a:r>
          <a:endParaRPr lang="pt-BR" sz="1600" b="1" kern="1200" dirty="0"/>
        </a:p>
      </dsp:txBody>
      <dsp:txXfrm>
        <a:off x="936198" y="2481279"/>
        <a:ext cx="1540081" cy="610136"/>
      </dsp:txXfrm>
    </dsp:sp>
    <dsp:sp modelId="{E28EA514-7467-4EFD-8AA6-AAF47E2FD93B}">
      <dsp:nvSpPr>
        <dsp:cNvPr id="0" name=""/>
        <dsp:cNvSpPr/>
      </dsp:nvSpPr>
      <dsp:spPr>
        <a:xfrm>
          <a:off x="1409019" y="736606"/>
          <a:ext cx="2701884" cy="2701884"/>
        </a:xfrm>
        <a:custGeom>
          <a:avLst/>
          <a:gdLst/>
          <a:ahLst/>
          <a:cxnLst/>
          <a:rect l="0" t="0" r="0" b="0"/>
          <a:pathLst>
            <a:path>
              <a:moveTo>
                <a:pt x="14427" y="1547850"/>
              </a:moveTo>
              <a:arcTo wR="1350942" hR="1350942" stAng="10297136" swAng="1314752"/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C05F556-DBCF-43D3-945E-4125908C93F9}">
      <dsp:nvSpPr>
        <dsp:cNvPr id="0" name=""/>
        <dsp:cNvSpPr/>
      </dsp:nvSpPr>
      <dsp:spPr>
        <a:xfrm>
          <a:off x="756445" y="935259"/>
          <a:ext cx="1606095" cy="676150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Monitorar</a:t>
          </a:r>
          <a:endParaRPr lang="pt-BR" sz="1600" b="1" kern="1200" dirty="0"/>
        </a:p>
      </dsp:txBody>
      <dsp:txXfrm>
        <a:off x="789452" y="968266"/>
        <a:ext cx="1540081" cy="610136"/>
      </dsp:txXfrm>
    </dsp:sp>
    <dsp:sp modelId="{A019BBF2-5A9C-48A5-BF67-F611347C79DE}">
      <dsp:nvSpPr>
        <dsp:cNvPr id="0" name=""/>
        <dsp:cNvSpPr/>
      </dsp:nvSpPr>
      <dsp:spPr>
        <a:xfrm>
          <a:off x="1493373" y="339856"/>
          <a:ext cx="2701884" cy="2701884"/>
        </a:xfrm>
        <a:custGeom>
          <a:avLst/>
          <a:gdLst/>
          <a:ahLst/>
          <a:cxnLst/>
          <a:rect l="0" t="0" r="0" b="0"/>
          <a:pathLst>
            <a:path>
              <a:moveTo>
                <a:pt x="284802" y="521249"/>
              </a:moveTo>
              <a:arcTo wR="1350942" hR="1350942" stAng="13073450" swAng="705070"/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  <a:tailEnd type="arrow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94C1-EC33-476F-AFEC-E0767C76D427}">
      <dsp:nvSpPr>
        <dsp:cNvPr id="0" name=""/>
        <dsp:cNvSpPr/>
      </dsp:nvSpPr>
      <dsp:spPr>
        <a:xfrm>
          <a:off x="621068" y="0"/>
          <a:ext cx="7038782" cy="561583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A826979-3697-42EA-BEF3-9DC9F675B52A}">
      <dsp:nvSpPr>
        <dsp:cNvPr id="0" name=""/>
        <dsp:cNvSpPr/>
      </dsp:nvSpPr>
      <dsp:spPr>
        <a:xfrm>
          <a:off x="73436" y="143226"/>
          <a:ext cx="4031511" cy="27371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u="non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Porque</a:t>
          </a:r>
          <a:endParaRPr lang="pt-BR" sz="2200" u="none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solidFill>
                <a:srgbClr val="002060"/>
              </a:solidFill>
            </a:rPr>
            <a:t>a organização está exposta a uma grande quantidade de riscos e </a:t>
          </a:r>
          <a:r>
            <a:rPr lang="pt-BR" sz="2200" b="1" kern="1200" dirty="0" smtClean="0">
              <a:solidFill>
                <a:srgbClr val="002060"/>
              </a:solidFill>
            </a:rPr>
            <a:t>não existem recursos </a:t>
          </a:r>
          <a:r>
            <a:rPr lang="pt-BR" sz="2200" kern="1200" dirty="0" smtClean="0">
              <a:solidFill>
                <a:srgbClr val="002060"/>
              </a:solidFill>
            </a:rPr>
            <a:t>(tempo, dinheiro, pessoas) para lidar com todos os riscos identificados.</a:t>
          </a:r>
          <a:endParaRPr lang="pt-BR" sz="2200" kern="1200" dirty="0">
            <a:solidFill>
              <a:srgbClr val="002060"/>
            </a:solidFill>
          </a:endParaRPr>
        </a:p>
      </dsp:txBody>
      <dsp:txXfrm>
        <a:off x="207051" y="276841"/>
        <a:ext cx="3764281" cy="2469880"/>
      </dsp:txXfrm>
    </dsp:sp>
    <dsp:sp modelId="{57F2C090-EDDD-4813-9A43-FBD52E794779}">
      <dsp:nvSpPr>
        <dsp:cNvPr id="0" name=""/>
        <dsp:cNvSpPr/>
      </dsp:nvSpPr>
      <dsp:spPr>
        <a:xfrm>
          <a:off x="4309461" y="3023540"/>
          <a:ext cx="3859775" cy="2591503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Então</a:t>
          </a:r>
          <a:endParaRPr lang="pt-BR" sz="22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deve-se concentrar recursos para lidar com os riscos que mais podem impactar (riscos-chave) os objetivos da organização, do processo, do projeto.</a:t>
          </a:r>
          <a:endParaRPr lang="pt-BR" sz="2200" kern="1200" dirty="0"/>
        </a:p>
      </dsp:txBody>
      <dsp:txXfrm>
        <a:off x="4435968" y="3150047"/>
        <a:ext cx="3606761" cy="23384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21BD0-EFC6-4825-8256-54336DD6A1F9}">
      <dsp:nvSpPr>
        <dsp:cNvPr id="0" name=""/>
        <dsp:cNvSpPr/>
      </dsp:nvSpPr>
      <dsp:spPr>
        <a:xfrm>
          <a:off x="1188987" y="533732"/>
          <a:ext cx="4355635" cy="157956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410F4-059C-47B8-AD5D-57D46534B7F2}">
      <dsp:nvSpPr>
        <dsp:cNvPr id="0" name=""/>
        <dsp:cNvSpPr/>
      </dsp:nvSpPr>
      <dsp:spPr>
        <a:xfrm>
          <a:off x="3096345" y="4608513"/>
          <a:ext cx="801089" cy="36868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DB2A6-BF09-4EEE-B39A-B53AE559BD1B}">
      <dsp:nvSpPr>
        <dsp:cNvPr id="0" name=""/>
        <dsp:cNvSpPr/>
      </dsp:nvSpPr>
      <dsp:spPr>
        <a:xfrm>
          <a:off x="627220" y="5018698"/>
          <a:ext cx="5781491" cy="45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Riscos selecionados </a:t>
          </a:r>
        </a:p>
        <a:p>
          <a:pPr lvl="0" algn="ctr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tratamento</a:t>
          </a:r>
          <a:endParaRPr lang="pt-BR" sz="2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7220" y="5018698"/>
        <a:ext cx="5781491" cy="453909"/>
      </dsp:txXfrm>
    </dsp:sp>
    <dsp:sp modelId="{15D0F58D-148D-4665-83C7-898B446AF916}">
      <dsp:nvSpPr>
        <dsp:cNvPr id="0" name=""/>
        <dsp:cNvSpPr/>
      </dsp:nvSpPr>
      <dsp:spPr>
        <a:xfrm>
          <a:off x="2448270" y="2833383"/>
          <a:ext cx="1891794" cy="1441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“C” 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5317" y="3044553"/>
        <a:ext cx="1337700" cy="1019620"/>
      </dsp:txXfrm>
    </dsp:sp>
    <dsp:sp modelId="{61C36CD7-4050-4F3C-BE07-9D9AC424BBD9}">
      <dsp:nvSpPr>
        <dsp:cNvPr id="0" name=""/>
        <dsp:cNvSpPr/>
      </dsp:nvSpPr>
      <dsp:spPr>
        <a:xfrm>
          <a:off x="1512170" y="1224138"/>
          <a:ext cx="2033452" cy="144196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“B”  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9962" y="1435308"/>
        <a:ext cx="1437868" cy="1019620"/>
      </dsp:txXfrm>
    </dsp:sp>
    <dsp:sp modelId="{A083A4A8-6051-4F72-95E7-BF77EB3584F7}">
      <dsp:nvSpPr>
        <dsp:cNvPr id="0" name=""/>
        <dsp:cNvSpPr/>
      </dsp:nvSpPr>
      <dsp:spPr>
        <a:xfrm>
          <a:off x="3456390" y="745151"/>
          <a:ext cx="2033466" cy="144196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Risco “A” </a:t>
          </a:r>
          <a:endParaRPr lang="pt-B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4184" y="956321"/>
        <a:ext cx="1437878" cy="1019620"/>
      </dsp:txXfrm>
    </dsp:sp>
    <dsp:sp modelId="{22CE71B1-92B4-44CD-A2F0-473FED4ED2A0}">
      <dsp:nvSpPr>
        <dsp:cNvPr id="0" name=""/>
        <dsp:cNvSpPr/>
      </dsp:nvSpPr>
      <dsp:spPr>
        <a:xfrm>
          <a:off x="1008119" y="313094"/>
          <a:ext cx="4789313" cy="41899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D8026-CEFE-4B1A-A716-B0386AACF785}">
      <dsp:nvSpPr>
        <dsp:cNvPr id="0" name=""/>
        <dsp:cNvSpPr/>
      </dsp:nvSpPr>
      <dsp:spPr>
        <a:xfrm>
          <a:off x="1279" y="0"/>
          <a:ext cx="1991320" cy="422108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Governo, indústrias químicas e de saúde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9" y="1688435"/>
        <a:ext cx="1991320" cy="1688435"/>
      </dsp:txXfrm>
    </dsp:sp>
    <dsp:sp modelId="{A8ABEE1C-7A5A-43E9-AEB8-407EF12E2FD3}">
      <dsp:nvSpPr>
        <dsp:cNvPr id="0" name=""/>
        <dsp:cNvSpPr/>
      </dsp:nvSpPr>
      <dsp:spPr>
        <a:xfrm>
          <a:off x="294128" y="253265"/>
          <a:ext cx="1405622" cy="14056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F1EDD4-0311-4EAD-B242-E4159F51F3E7}">
      <dsp:nvSpPr>
        <dsp:cNvPr id="0" name=""/>
        <dsp:cNvSpPr/>
      </dsp:nvSpPr>
      <dsp:spPr>
        <a:xfrm>
          <a:off x="2052339" y="0"/>
          <a:ext cx="1991320" cy="422108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Maioria das empresas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2339" y="1688435"/>
        <a:ext cx="1991320" cy="1688435"/>
      </dsp:txXfrm>
    </dsp:sp>
    <dsp:sp modelId="{533A9C4D-8524-4321-A604-D675E668BB16}">
      <dsp:nvSpPr>
        <dsp:cNvPr id="0" name=""/>
        <dsp:cNvSpPr/>
      </dsp:nvSpPr>
      <dsp:spPr>
        <a:xfrm>
          <a:off x="2345188" y="253265"/>
          <a:ext cx="1405622" cy="1405622"/>
        </a:xfrm>
        <a:prstGeom prst="ellipse">
          <a:avLst/>
        </a:prstGeom>
        <a:solidFill>
          <a:schemeClr val="accent1">
            <a:tint val="50000"/>
            <a:hueOff val="-8330"/>
            <a:satOff val="286"/>
            <a:lumOff val="-918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1198DD-0ADC-4D6B-8E43-D827628E32BB}">
      <dsp:nvSpPr>
        <dsp:cNvPr id="0" name=""/>
        <dsp:cNvSpPr/>
      </dsp:nvSpPr>
      <dsp:spPr>
        <a:xfrm>
          <a:off x="4103399" y="0"/>
          <a:ext cx="1991320" cy="4221088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Investidores, empreendedores  e empresas de tecnologia</a:t>
          </a:r>
          <a:endParaRPr lang="pt-BR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3399" y="1688435"/>
        <a:ext cx="1991320" cy="1688435"/>
      </dsp:txXfrm>
    </dsp:sp>
    <dsp:sp modelId="{DF49D891-41E8-4B18-880D-7F52B6EE809C}">
      <dsp:nvSpPr>
        <dsp:cNvPr id="0" name=""/>
        <dsp:cNvSpPr/>
      </dsp:nvSpPr>
      <dsp:spPr>
        <a:xfrm>
          <a:off x="4396248" y="253265"/>
          <a:ext cx="1405622" cy="140562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E02208-70BD-4395-A3C5-D4A652B31713}">
      <dsp:nvSpPr>
        <dsp:cNvPr id="0" name=""/>
        <dsp:cNvSpPr/>
      </dsp:nvSpPr>
      <dsp:spPr>
        <a:xfrm>
          <a:off x="243839" y="3376870"/>
          <a:ext cx="5608320" cy="633163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2F2DB-A0B1-4B81-A134-7D542695FC87}">
      <dsp:nvSpPr>
        <dsp:cNvPr id="0" name=""/>
        <dsp:cNvSpPr/>
      </dsp:nvSpPr>
      <dsp:spPr>
        <a:xfrm rot="16200000">
          <a:off x="288031" y="-288031"/>
          <a:ext cx="1368152" cy="1944216"/>
        </a:xfrm>
        <a:prstGeom prst="round1Rect">
          <a:avLst/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" y="1"/>
        <a:ext cx="1944216" cy="1026114"/>
      </dsp:txXfrm>
    </dsp:sp>
    <dsp:sp modelId="{BCB9EE6C-9A37-4AC8-90AE-2C1C188137B2}">
      <dsp:nvSpPr>
        <dsp:cNvPr id="0" name=""/>
        <dsp:cNvSpPr/>
      </dsp:nvSpPr>
      <dsp:spPr>
        <a:xfrm>
          <a:off x="1944216" y="0"/>
          <a:ext cx="1944216" cy="1368152"/>
        </a:xfrm>
        <a:prstGeom prst="round1Rect">
          <a:avLst/>
        </a:prstGeom>
        <a:solidFill>
          <a:srgbClr val="FF6600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Transferir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4216" y="0"/>
        <a:ext cx="1944216" cy="1026114"/>
      </dsp:txXfrm>
    </dsp:sp>
    <dsp:sp modelId="{A52B481A-FB5A-4933-81E8-220B637A439B}">
      <dsp:nvSpPr>
        <dsp:cNvPr id="0" name=""/>
        <dsp:cNvSpPr/>
      </dsp:nvSpPr>
      <dsp:spPr>
        <a:xfrm rot="10800000">
          <a:off x="0" y="1368152"/>
          <a:ext cx="1944216" cy="1368152"/>
        </a:xfrm>
        <a:prstGeom prst="round1Rect">
          <a:avLst/>
        </a:prstGeom>
        <a:solidFill>
          <a:srgbClr val="009DD9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Mitigar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710190"/>
        <a:ext cx="1944216" cy="1026114"/>
      </dsp:txXfrm>
    </dsp:sp>
    <dsp:sp modelId="{D1CDDD78-AD0E-42C6-8EFC-2B0F81011DE6}">
      <dsp:nvSpPr>
        <dsp:cNvPr id="0" name=""/>
        <dsp:cNvSpPr/>
      </dsp:nvSpPr>
      <dsp:spPr>
        <a:xfrm rot="5400000">
          <a:off x="2232248" y="1080120"/>
          <a:ext cx="1368152" cy="1944216"/>
        </a:xfrm>
        <a:prstGeom prst="round1Rect">
          <a:avLst/>
        </a:prstGeom>
        <a:solidFill>
          <a:srgbClr val="00B050"/>
        </a:solidFill>
        <a:ln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Aceitar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944216" y="1710190"/>
        <a:ext cx="1944216" cy="1026114"/>
      </dsp:txXfrm>
    </dsp:sp>
    <dsp:sp modelId="{34F5045F-9D28-41C8-8E4E-148461EF876B}">
      <dsp:nvSpPr>
        <dsp:cNvPr id="0" name=""/>
        <dsp:cNvSpPr/>
      </dsp:nvSpPr>
      <dsp:spPr>
        <a:xfrm>
          <a:off x="1224134" y="936103"/>
          <a:ext cx="1440162" cy="864097"/>
        </a:xfrm>
        <a:prstGeom prst="roundRect">
          <a:avLst/>
        </a:prstGeom>
        <a:solidFill>
          <a:schemeClr val="bg2"/>
        </a:solidFill>
        <a:ln w="28575">
          <a:solidFill>
            <a:schemeClr val="tx1"/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RESPOSTA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6316" y="978285"/>
        <a:ext cx="1355798" cy="7797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977E-A1D7-4FEB-9B3A-DB84D1933D6C}">
      <dsp:nvSpPr>
        <dsp:cNvPr id="0" name=""/>
        <dsp:cNvSpPr/>
      </dsp:nvSpPr>
      <dsp:spPr>
        <a:xfrm>
          <a:off x="713821" y="660384"/>
          <a:ext cx="2848326" cy="18264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Plano de Tratamento de Riscos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1425903" y="934346"/>
        <a:ext cx="1496999" cy="1278490"/>
      </dsp:txXfrm>
    </dsp:sp>
    <dsp:sp modelId="{1A261879-3877-4D9E-9B9E-B8FD1873FCDF}">
      <dsp:nvSpPr>
        <dsp:cNvPr id="0" name=""/>
        <dsp:cNvSpPr/>
      </dsp:nvSpPr>
      <dsp:spPr>
        <a:xfrm>
          <a:off x="98156" y="833027"/>
          <a:ext cx="1424163" cy="14241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Saída</a:t>
          </a:r>
          <a:r>
            <a:rPr lang="pt-BR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720" y="1041591"/>
        <a:ext cx="1007035" cy="10070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3F641-7EA9-4939-9130-D591C2A0228D}">
      <dsp:nvSpPr>
        <dsp:cNvPr id="0" name=""/>
        <dsp:cNvSpPr/>
      </dsp:nvSpPr>
      <dsp:spPr>
        <a:xfrm>
          <a:off x="3321667" y="2569"/>
          <a:ext cx="1637584" cy="10644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Identificar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3628" y="54530"/>
        <a:ext cx="1533662" cy="960507"/>
      </dsp:txXfrm>
    </dsp:sp>
    <dsp:sp modelId="{E8940D35-126F-4B46-88F4-5806480A44D1}">
      <dsp:nvSpPr>
        <dsp:cNvPr id="0" name=""/>
        <dsp:cNvSpPr/>
      </dsp:nvSpPr>
      <dsp:spPr>
        <a:xfrm>
          <a:off x="2015228" y="534784"/>
          <a:ext cx="4250463" cy="4250463"/>
        </a:xfrm>
        <a:custGeom>
          <a:avLst/>
          <a:gdLst/>
          <a:ahLst/>
          <a:cxnLst/>
          <a:rect l="0" t="0" r="0" b="0"/>
          <a:pathLst>
            <a:path>
              <a:moveTo>
                <a:pt x="3163066" y="270640"/>
              </a:moveTo>
              <a:arcTo wR="2125231" hR="2125231" stAng="17953890" swAng="1210817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BA395-8403-4081-BC1C-839C7F57658C}">
      <dsp:nvSpPr>
        <dsp:cNvPr id="0" name=""/>
        <dsp:cNvSpPr/>
      </dsp:nvSpPr>
      <dsp:spPr>
        <a:xfrm>
          <a:off x="5342883" y="1471068"/>
          <a:ext cx="1637584" cy="1064429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94844" y="1523029"/>
        <a:ext cx="1533662" cy="960507"/>
      </dsp:txXfrm>
    </dsp:sp>
    <dsp:sp modelId="{4F06D71E-EC1D-41A1-A3D8-107D3824FC10}">
      <dsp:nvSpPr>
        <dsp:cNvPr id="0" name=""/>
        <dsp:cNvSpPr/>
      </dsp:nvSpPr>
      <dsp:spPr>
        <a:xfrm>
          <a:off x="2015228" y="534784"/>
          <a:ext cx="4250463" cy="4250463"/>
        </a:xfrm>
        <a:custGeom>
          <a:avLst/>
          <a:gdLst/>
          <a:ahLst/>
          <a:cxnLst/>
          <a:rect l="0" t="0" r="0" b="0"/>
          <a:pathLst>
            <a:path>
              <a:moveTo>
                <a:pt x="4245355" y="2272493"/>
              </a:moveTo>
              <a:arcTo wR="2125231" hR="2125231" stAng="21838400" swAng="1359168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CCE34-BA1A-4205-8022-D1EF0430F14D}">
      <dsp:nvSpPr>
        <dsp:cNvPr id="0" name=""/>
        <dsp:cNvSpPr/>
      </dsp:nvSpPr>
      <dsp:spPr>
        <a:xfrm>
          <a:off x="4570847" y="3847150"/>
          <a:ext cx="1637584" cy="1064429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Avaliar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2808" y="3899111"/>
        <a:ext cx="1533662" cy="960507"/>
      </dsp:txXfrm>
    </dsp:sp>
    <dsp:sp modelId="{B5343765-FAA6-467A-9859-D4E4CF475239}">
      <dsp:nvSpPr>
        <dsp:cNvPr id="0" name=""/>
        <dsp:cNvSpPr/>
      </dsp:nvSpPr>
      <dsp:spPr>
        <a:xfrm>
          <a:off x="2015228" y="534784"/>
          <a:ext cx="4250463" cy="4250463"/>
        </a:xfrm>
        <a:custGeom>
          <a:avLst/>
          <a:gdLst/>
          <a:ahLst/>
          <a:cxnLst/>
          <a:rect l="0" t="0" r="0" b="0"/>
          <a:pathLst>
            <a:path>
              <a:moveTo>
                <a:pt x="2385804" y="4234428"/>
              </a:moveTo>
              <a:arcTo wR="2125231" hR="2125231" stAng="4977438" swAng="845125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75F0-AC72-4D84-B354-DB3F4A3DDEF2}">
      <dsp:nvSpPr>
        <dsp:cNvPr id="0" name=""/>
        <dsp:cNvSpPr/>
      </dsp:nvSpPr>
      <dsp:spPr>
        <a:xfrm>
          <a:off x="2072487" y="3847150"/>
          <a:ext cx="1637584" cy="1064429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4448" y="3899111"/>
        <a:ext cx="1533662" cy="960507"/>
      </dsp:txXfrm>
    </dsp:sp>
    <dsp:sp modelId="{E28EA514-7467-4EFD-8AA6-AAF47E2FD93B}">
      <dsp:nvSpPr>
        <dsp:cNvPr id="0" name=""/>
        <dsp:cNvSpPr/>
      </dsp:nvSpPr>
      <dsp:spPr>
        <a:xfrm>
          <a:off x="2015228" y="534784"/>
          <a:ext cx="4250463" cy="4250463"/>
        </a:xfrm>
        <a:custGeom>
          <a:avLst/>
          <a:gdLst/>
          <a:ahLst/>
          <a:cxnLst/>
          <a:rect l="0" t="0" r="0" b="0"/>
          <a:pathLst>
            <a:path>
              <a:moveTo>
                <a:pt x="225380" y="3077690"/>
              </a:moveTo>
              <a:arcTo wR="2125231" hR="2125231" stAng="9202432" swAng="1359168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5F556-DBCF-43D3-945E-4125908C93F9}">
      <dsp:nvSpPr>
        <dsp:cNvPr id="0" name=""/>
        <dsp:cNvSpPr/>
      </dsp:nvSpPr>
      <dsp:spPr>
        <a:xfrm>
          <a:off x="1300452" y="1471068"/>
          <a:ext cx="1637584" cy="1064429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Monitorar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2413" y="1523029"/>
        <a:ext cx="1533662" cy="960507"/>
      </dsp:txXfrm>
    </dsp:sp>
    <dsp:sp modelId="{A019BBF2-5A9C-48A5-BF67-F611347C79DE}">
      <dsp:nvSpPr>
        <dsp:cNvPr id="0" name=""/>
        <dsp:cNvSpPr/>
      </dsp:nvSpPr>
      <dsp:spPr>
        <a:xfrm>
          <a:off x="2015228" y="534784"/>
          <a:ext cx="4250463" cy="4250463"/>
        </a:xfrm>
        <a:custGeom>
          <a:avLst/>
          <a:gdLst/>
          <a:ahLst/>
          <a:cxnLst/>
          <a:rect l="0" t="0" r="0" b="0"/>
          <a:pathLst>
            <a:path>
              <a:moveTo>
                <a:pt x="511319" y="742517"/>
              </a:moveTo>
              <a:arcTo wR="2125231" hR="2125231" stAng="13235293" swAng="1210817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E1265-DDC4-4E68-A878-EE987F0A5A65}">
      <dsp:nvSpPr>
        <dsp:cNvPr id="0" name=""/>
        <dsp:cNvSpPr/>
      </dsp:nvSpPr>
      <dsp:spPr>
        <a:xfrm>
          <a:off x="0" y="432049"/>
          <a:ext cx="748883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0D8AE-37EF-4772-9346-63F0DB48EF39}">
      <dsp:nvSpPr>
        <dsp:cNvPr id="0" name=""/>
        <dsp:cNvSpPr/>
      </dsp:nvSpPr>
      <dsp:spPr>
        <a:xfrm>
          <a:off x="374441" y="50695"/>
          <a:ext cx="6588007" cy="118080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effectLst/>
            </a:rPr>
            <a:t>A adoção de cultura organizacional voltada à gestão por processos de trabalho e à gestão de riscos</a:t>
          </a:r>
          <a:endParaRPr lang="pt-BR" sz="2400" b="0" kern="1200" dirty="0">
            <a:effectLst/>
          </a:endParaRPr>
        </a:p>
      </dsp:txBody>
      <dsp:txXfrm>
        <a:off x="432083" y="108337"/>
        <a:ext cx="6472723" cy="1065516"/>
      </dsp:txXfrm>
    </dsp:sp>
    <dsp:sp modelId="{BF43DCB6-ED8A-47DE-88F4-7C765463EA66}">
      <dsp:nvSpPr>
        <dsp:cNvPr id="0" name=""/>
        <dsp:cNvSpPr/>
      </dsp:nvSpPr>
      <dsp:spPr>
        <a:xfrm>
          <a:off x="0" y="2160236"/>
          <a:ext cx="748883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F40E-E810-47A9-BE08-0EFF72B8C959}">
      <dsp:nvSpPr>
        <dsp:cNvPr id="0" name=""/>
        <dsp:cNvSpPr/>
      </dsp:nvSpPr>
      <dsp:spPr>
        <a:xfrm>
          <a:off x="374441" y="1865095"/>
          <a:ext cx="6588007" cy="118080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smtClean="0">
              <a:effectLst/>
            </a:rPr>
            <a:t>O mapeamento dos principais processos de trabalho</a:t>
          </a:r>
          <a:endParaRPr lang="pt-BR" sz="2400" b="0" kern="1200" dirty="0">
            <a:effectLst/>
          </a:endParaRPr>
        </a:p>
      </dsp:txBody>
      <dsp:txXfrm>
        <a:off x="432083" y="1922737"/>
        <a:ext cx="6472723" cy="1065516"/>
      </dsp:txXfrm>
    </dsp:sp>
    <dsp:sp modelId="{67CE7772-5887-40EB-8032-314EA99807CC}">
      <dsp:nvSpPr>
        <dsp:cNvPr id="0" name=""/>
        <dsp:cNvSpPr/>
      </dsp:nvSpPr>
      <dsp:spPr>
        <a:xfrm>
          <a:off x="0" y="3960437"/>
          <a:ext cx="7488832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D0475-8342-45CE-A8A1-5E6807D2F1CD}">
      <dsp:nvSpPr>
        <dsp:cNvPr id="0" name=""/>
        <dsp:cNvSpPr/>
      </dsp:nvSpPr>
      <dsp:spPr>
        <a:xfrm>
          <a:off x="374441" y="3679496"/>
          <a:ext cx="6588007" cy="118080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effectLst/>
            </a:rPr>
            <a:t>O processo de gerenciamento de </a:t>
          </a:r>
          <a:r>
            <a:rPr lang="pt-BR" sz="2400" b="0" kern="1200" dirty="0" smtClean="0">
              <a:effectLst/>
            </a:rPr>
            <a:t>riscos </a:t>
          </a:r>
          <a:r>
            <a:rPr lang="pt-BR" sz="2400" b="0" kern="1200" dirty="0" smtClean="0">
              <a:effectLst/>
            </a:rPr>
            <a:t>nas unidades administrativas do Tribunal de Justiça</a:t>
          </a:r>
          <a:endParaRPr lang="pt-BR" sz="2400" b="0" kern="1200" dirty="0">
            <a:effectLst/>
          </a:endParaRPr>
        </a:p>
      </dsp:txBody>
      <dsp:txXfrm>
        <a:off x="432083" y="3737138"/>
        <a:ext cx="6472723" cy="10655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9A08C-5231-4261-932D-99F3D92709AB}">
      <dsp:nvSpPr>
        <dsp:cNvPr id="0" name=""/>
        <dsp:cNvSpPr/>
      </dsp:nvSpPr>
      <dsp:spPr>
        <a:xfrm>
          <a:off x="0" y="1113"/>
          <a:ext cx="6608319" cy="9387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Contribuir para o alcance dos objetivos estratégicos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8" y="46941"/>
        <a:ext cx="6516663" cy="847131"/>
      </dsp:txXfrm>
    </dsp:sp>
    <dsp:sp modelId="{C4425E5A-44A2-4533-81D1-0E8E71290E03}">
      <dsp:nvSpPr>
        <dsp:cNvPr id="0" name=""/>
        <dsp:cNvSpPr/>
      </dsp:nvSpPr>
      <dsp:spPr>
        <a:xfrm>
          <a:off x="0" y="953991"/>
          <a:ext cx="6608319" cy="9387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Otimizar a utilização de controles gerenciais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8" y="999819"/>
        <a:ext cx="6516663" cy="847131"/>
      </dsp:txXfrm>
    </dsp:sp>
    <dsp:sp modelId="{91693694-39B9-4D68-BF97-6300AEF14EEF}">
      <dsp:nvSpPr>
        <dsp:cNvPr id="0" name=""/>
        <dsp:cNvSpPr/>
      </dsp:nvSpPr>
      <dsp:spPr>
        <a:xfrm>
          <a:off x="0" y="1906870"/>
          <a:ext cx="6608319" cy="9387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Eliminar / diminuir o retrabalho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8" y="1952698"/>
        <a:ext cx="6516663" cy="847131"/>
      </dsp:txXfrm>
    </dsp:sp>
    <dsp:sp modelId="{1ADD1285-E40F-49B3-9ADD-B58347668751}">
      <dsp:nvSpPr>
        <dsp:cNvPr id="0" name=""/>
        <dsp:cNvSpPr/>
      </dsp:nvSpPr>
      <dsp:spPr>
        <a:xfrm>
          <a:off x="0" y="2859748"/>
          <a:ext cx="6608319" cy="9387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Conferir segurança na delegação e na tomada de decisões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8" y="2905576"/>
        <a:ext cx="6516663" cy="847131"/>
      </dsp:txXfrm>
    </dsp:sp>
    <dsp:sp modelId="{6F7AFD52-1265-4B51-95C5-CE157B10388C}">
      <dsp:nvSpPr>
        <dsp:cNvPr id="0" name=""/>
        <dsp:cNvSpPr/>
      </dsp:nvSpPr>
      <dsp:spPr>
        <a:xfrm>
          <a:off x="0" y="3812627"/>
          <a:ext cx="6608319" cy="938787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Maior eficiência no uso de recursos</a:t>
          </a:r>
          <a:endParaRPr lang="pt-B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28" y="3858455"/>
        <a:ext cx="6516663" cy="847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05E3F-D7C4-47DB-9C5E-9C0F12EAFCCB}">
      <dsp:nvSpPr>
        <dsp:cNvPr id="0" name=""/>
        <dsp:cNvSpPr/>
      </dsp:nvSpPr>
      <dsp:spPr>
        <a:xfrm>
          <a:off x="46867" y="134397"/>
          <a:ext cx="2474679" cy="9898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Arial Narrow" pitchFamily="34" charset="0"/>
            </a:rPr>
            <a:t>ISO</a:t>
          </a:r>
          <a:endParaRPr lang="pt-BR" sz="3500" kern="1200" dirty="0">
            <a:latin typeface="Arial Narrow" pitchFamily="34" charset="0"/>
          </a:endParaRPr>
        </a:p>
      </dsp:txBody>
      <dsp:txXfrm>
        <a:off x="46867" y="134397"/>
        <a:ext cx="2474679" cy="989871"/>
      </dsp:txXfrm>
    </dsp:sp>
    <dsp:sp modelId="{981E4420-1733-46DB-8B6C-86DBEFBF2F2F}">
      <dsp:nvSpPr>
        <dsp:cNvPr id="0" name=""/>
        <dsp:cNvSpPr/>
      </dsp:nvSpPr>
      <dsp:spPr>
        <a:xfrm>
          <a:off x="46867" y="1142550"/>
          <a:ext cx="2474679" cy="32665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 Narrow" pitchFamily="34" charset="0"/>
            </a:rPr>
            <a:t>Efeito da incerteza nos </a:t>
          </a:r>
          <a:r>
            <a:rPr lang="pt-BR" sz="2400" b="1" kern="1200" dirty="0" smtClean="0">
              <a:latin typeface="Arial Narrow" pitchFamily="34" charset="0"/>
            </a:rPr>
            <a:t>objetivos</a:t>
          </a:r>
          <a:r>
            <a:rPr lang="pt-BR" sz="2400" kern="1200" dirty="0" smtClean="0">
              <a:latin typeface="Arial Narrow" pitchFamily="34" charset="0"/>
            </a:rPr>
            <a:t>. </a:t>
          </a:r>
          <a:endParaRPr lang="pt-BR" sz="2400" kern="1200" dirty="0">
            <a:latin typeface="Arial Narrow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 Narrow" pitchFamily="34" charset="0"/>
            </a:rPr>
            <a:t>Um efeito é um desvio em relação ao esperado - positivo e/ou negativo.        </a:t>
          </a:r>
          <a:endParaRPr lang="pt-BR" sz="2400" kern="1200" dirty="0">
            <a:latin typeface="Arial Narrow" pitchFamily="34" charset="0"/>
          </a:endParaRPr>
        </a:p>
      </dsp:txBody>
      <dsp:txXfrm>
        <a:off x="46867" y="1142550"/>
        <a:ext cx="2474679" cy="3266550"/>
      </dsp:txXfrm>
    </dsp:sp>
    <dsp:sp modelId="{6A6D970D-1C85-41B9-B44D-A615E131C39F}">
      <dsp:nvSpPr>
        <dsp:cNvPr id="0" name=""/>
        <dsp:cNvSpPr/>
      </dsp:nvSpPr>
      <dsp:spPr>
        <a:xfrm>
          <a:off x="2824027" y="147681"/>
          <a:ext cx="2474679" cy="9898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Arial Narrow" pitchFamily="34" charset="0"/>
            </a:rPr>
            <a:t>COSO</a:t>
          </a:r>
          <a:endParaRPr lang="pt-BR" sz="3500" kern="1200" dirty="0">
            <a:latin typeface="Arial Narrow" pitchFamily="34" charset="0"/>
          </a:endParaRPr>
        </a:p>
      </dsp:txBody>
      <dsp:txXfrm>
        <a:off x="2824027" y="147681"/>
        <a:ext cx="2474679" cy="989871"/>
      </dsp:txXfrm>
    </dsp:sp>
    <dsp:sp modelId="{6A7F3045-5A03-42D5-8C81-580A17359BCF}">
      <dsp:nvSpPr>
        <dsp:cNvPr id="0" name=""/>
        <dsp:cNvSpPr/>
      </dsp:nvSpPr>
      <dsp:spPr>
        <a:xfrm>
          <a:off x="2824027" y="1137552"/>
          <a:ext cx="2474679" cy="32665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 Narrow" pitchFamily="34" charset="0"/>
            </a:rPr>
            <a:t>Possibilidade de que um evento venha a ocorrer e afete negativamente a realização dos </a:t>
          </a:r>
          <a:r>
            <a:rPr lang="pt-BR" sz="2400" b="1" i="0" kern="1200" dirty="0" smtClean="0">
              <a:latin typeface="Arial Narrow" pitchFamily="34" charset="0"/>
            </a:rPr>
            <a:t>objetivos</a:t>
          </a:r>
          <a:r>
            <a:rPr lang="pt-BR" sz="2400" kern="1200" dirty="0" smtClean="0">
              <a:latin typeface="Arial Narrow" pitchFamily="34" charset="0"/>
            </a:rPr>
            <a:t>. </a:t>
          </a:r>
          <a:endParaRPr lang="pt-BR" sz="2400" kern="1200" dirty="0">
            <a:latin typeface="Arial Narrow" pitchFamily="34" charset="0"/>
          </a:endParaRPr>
        </a:p>
      </dsp:txBody>
      <dsp:txXfrm>
        <a:off x="2824027" y="1137552"/>
        <a:ext cx="2474679" cy="3266550"/>
      </dsp:txXfrm>
    </dsp:sp>
    <dsp:sp modelId="{E2B7C47D-ACBF-42F7-989D-7606BB2D6BB2}">
      <dsp:nvSpPr>
        <dsp:cNvPr id="0" name=""/>
        <dsp:cNvSpPr/>
      </dsp:nvSpPr>
      <dsp:spPr>
        <a:xfrm>
          <a:off x="5645161" y="147681"/>
          <a:ext cx="2715217" cy="989871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00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rgbClr val="FFFF00"/>
              </a:solidFill>
              <a:latin typeface="Arial Narrow" pitchFamily="34" charset="0"/>
            </a:rPr>
            <a:t>TCU  e CNJ</a:t>
          </a:r>
          <a:endParaRPr lang="pt-BR" sz="3500" kern="1200" dirty="0">
            <a:solidFill>
              <a:srgbClr val="FFFF00"/>
            </a:solidFill>
            <a:latin typeface="Arial Narrow" pitchFamily="34" charset="0"/>
          </a:endParaRPr>
        </a:p>
      </dsp:txBody>
      <dsp:txXfrm>
        <a:off x="5645161" y="147681"/>
        <a:ext cx="2715217" cy="989871"/>
      </dsp:txXfrm>
    </dsp:sp>
    <dsp:sp modelId="{DF5ED734-CB8C-4CBE-89DB-5E9BEB3C7B57}">
      <dsp:nvSpPr>
        <dsp:cNvPr id="0" name=""/>
        <dsp:cNvSpPr/>
      </dsp:nvSpPr>
      <dsp:spPr>
        <a:xfrm>
          <a:off x="5648054" y="1142550"/>
          <a:ext cx="2715217" cy="32665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9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Arial Narrow" pitchFamily="34" charset="0"/>
            </a:rPr>
            <a:t>Possibilidade de algo acontecer e ter impacto nos </a:t>
          </a:r>
          <a:r>
            <a:rPr lang="pt-BR" sz="2400" b="1" kern="1200" dirty="0" smtClean="0">
              <a:latin typeface="Arial Narrow" pitchFamily="34" charset="0"/>
            </a:rPr>
            <a:t>objetivos</a:t>
          </a:r>
          <a:r>
            <a:rPr lang="pt-BR" sz="2400" kern="1200" dirty="0" smtClean="0">
              <a:latin typeface="Arial Narrow" pitchFamily="34" charset="0"/>
            </a:rPr>
            <a:t>, sendo medido em termos de consequências e probabilidades. </a:t>
          </a:r>
          <a:endParaRPr lang="pt-BR" sz="2400" kern="1200" dirty="0">
            <a:latin typeface="Arial Narrow" pitchFamily="34" charset="0"/>
          </a:endParaRPr>
        </a:p>
      </dsp:txBody>
      <dsp:txXfrm>
        <a:off x="5648054" y="1142550"/>
        <a:ext cx="2715217" cy="3266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BC46B-6FA6-4C0E-870E-B3B9B2DA9399}">
      <dsp:nvSpPr>
        <dsp:cNvPr id="0" name=""/>
        <dsp:cNvSpPr/>
      </dsp:nvSpPr>
      <dsp:spPr>
        <a:xfrm rot="5400000">
          <a:off x="-236672" y="238829"/>
          <a:ext cx="1577815" cy="1104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/>
            <a:t>Se</a:t>
          </a:r>
          <a:r>
            <a:rPr lang="pt-BR" sz="3000" b="1" kern="1200" dirty="0" smtClean="0"/>
            <a:t> </a:t>
          </a:r>
          <a:endParaRPr lang="pt-BR" sz="3000" kern="1200" dirty="0"/>
        </a:p>
      </dsp:txBody>
      <dsp:txXfrm rot="-5400000">
        <a:off x="1" y="554391"/>
        <a:ext cx="1104470" cy="473345"/>
      </dsp:txXfrm>
    </dsp:sp>
    <dsp:sp modelId="{B759AE5E-8719-4FC5-9849-175A4AE2A21E}">
      <dsp:nvSpPr>
        <dsp:cNvPr id="0" name=""/>
        <dsp:cNvSpPr/>
      </dsp:nvSpPr>
      <dsp:spPr>
        <a:xfrm rot="5400000">
          <a:off x="4107897" y="-3001268"/>
          <a:ext cx="1025580" cy="703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riscos </a:t>
          </a:r>
          <a:r>
            <a:rPr lang="pt-BR" sz="2400" u="none" kern="1200" dirty="0" smtClean="0"/>
            <a:t>são eventos que podem </a:t>
          </a:r>
          <a:r>
            <a:rPr lang="pt-BR" sz="2400" b="1" u="none" kern="1200" dirty="0" smtClean="0"/>
            <a:t>impactar os objetivos</a:t>
          </a:r>
          <a:endParaRPr lang="pt-BR" sz="2400" kern="1200" dirty="0"/>
        </a:p>
      </dsp:txBody>
      <dsp:txXfrm rot="-5400000">
        <a:off x="1104471" y="52223"/>
        <a:ext cx="6982368" cy="925450"/>
      </dsp:txXfrm>
    </dsp:sp>
    <dsp:sp modelId="{B5BB5961-AC5C-45BA-B858-0CF3905C7C0D}">
      <dsp:nvSpPr>
        <dsp:cNvPr id="0" name=""/>
        <dsp:cNvSpPr/>
      </dsp:nvSpPr>
      <dsp:spPr>
        <a:xfrm rot="5400000">
          <a:off x="-236672" y="1622304"/>
          <a:ext cx="1577815" cy="1104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>
              <a:effectLst/>
            </a:rPr>
            <a:t>Então</a:t>
          </a:r>
          <a:endParaRPr lang="pt-BR" sz="3000" u="none" kern="1200" dirty="0">
            <a:effectLst/>
          </a:endParaRPr>
        </a:p>
      </dsp:txBody>
      <dsp:txXfrm rot="-5400000">
        <a:off x="1" y="1937866"/>
        <a:ext cx="1104470" cy="473345"/>
      </dsp:txXfrm>
    </dsp:sp>
    <dsp:sp modelId="{38DBA09B-625E-4AA1-BC3B-14CABA9A8A77}">
      <dsp:nvSpPr>
        <dsp:cNvPr id="0" name=""/>
        <dsp:cNvSpPr/>
      </dsp:nvSpPr>
      <dsp:spPr>
        <a:xfrm rot="5400000">
          <a:off x="4107897" y="-1617794"/>
          <a:ext cx="1025580" cy="703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deve-se adotar </a:t>
          </a:r>
          <a:r>
            <a:rPr lang="pt-BR" sz="2400" b="1" kern="1200" dirty="0" smtClean="0"/>
            <a:t>medidas para lidar </a:t>
          </a:r>
          <a:r>
            <a:rPr lang="pt-BR" sz="2400" kern="1200" dirty="0" smtClean="0"/>
            <a:t>com riscos</a:t>
          </a:r>
          <a:endParaRPr lang="pt-BR" sz="2400" kern="1200" dirty="0"/>
        </a:p>
      </dsp:txBody>
      <dsp:txXfrm rot="-5400000">
        <a:off x="1104471" y="1435697"/>
        <a:ext cx="6982368" cy="925450"/>
      </dsp:txXfrm>
    </dsp:sp>
    <dsp:sp modelId="{7A8B209D-F383-4877-AE68-C6C049A1D574}">
      <dsp:nvSpPr>
        <dsp:cNvPr id="0" name=""/>
        <dsp:cNvSpPr/>
      </dsp:nvSpPr>
      <dsp:spPr>
        <a:xfrm rot="5400000">
          <a:off x="-236672" y="3005779"/>
          <a:ext cx="1577815" cy="11044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/>
            <a:t>Porém</a:t>
          </a:r>
          <a:r>
            <a:rPr lang="pt-BR" sz="3000" kern="1200" dirty="0" smtClean="0"/>
            <a:t> </a:t>
          </a:r>
          <a:endParaRPr lang="pt-BR" sz="3000" kern="1200" dirty="0"/>
        </a:p>
      </dsp:txBody>
      <dsp:txXfrm rot="-5400000">
        <a:off x="1" y="3321341"/>
        <a:ext cx="1104470" cy="473345"/>
      </dsp:txXfrm>
    </dsp:sp>
    <dsp:sp modelId="{27B48462-E6AD-4E67-BA6C-D4F32EE3736C}">
      <dsp:nvSpPr>
        <dsp:cNvPr id="0" name=""/>
        <dsp:cNvSpPr/>
      </dsp:nvSpPr>
      <dsp:spPr>
        <a:xfrm rot="5400000">
          <a:off x="4107897" y="-234319"/>
          <a:ext cx="1025580" cy="70324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como </a:t>
          </a:r>
          <a:r>
            <a:rPr lang="pt-BR" sz="2400" b="0" kern="1200" dirty="0" smtClean="0"/>
            <a:t>não se pode lidar com aquilo que não se conhece</a:t>
          </a:r>
          <a:r>
            <a:rPr lang="pt-BR" sz="2400" kern="1200" dirty="0" smtClean="0"/>
            <a:t>, </a:t>
          </a:r>
          <a:r>
            <a:rPr lang="pt-BR" sz="2400" b="1" kern="1200" dirty="0" smtClean="0"/>
            <a:t>riscos devem ser identificados</a:t>
          </a:r>
          <a:r>
            <a:rPr lang="pt-BR" sz="2400" kern="1200" dirty="0" smtClean="0"/>
            <a:t>!</a:t>
          </a:r>
          <a:endParaRPr lang="pt-BR" sz="2400" kern="1200" dirty="0"/>
        </a:p>
      </dsp:txBody>
      <dsp:txXfrm rot="-5400000">
        <a:off x="1104471" y="2819172"/>
        <a:ext cx="6982368" cy="925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8099C-3C13-46C7-A371-C6246D1B69A6}">
      <dsp:nvSpPr>
        <dsp:cNvPr id="0" name=""/>
        <dsp:cNvSpPr/>
      </dsp:nvSpPr>
      <dsp:spPr>
        <a:xfrm>
          <a:off x="6613" y="663035"/>
          <a:ext cx="2647273" cy="3642480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identificação de riscos requer: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297" y="1196464"/>
        <a:ext cx="1871905" cy="2575622"/>
      </dsp:txXfrm>
    </dsp:sp>
    <dsp:sp modelId="{A20FCA88-A8A7-4086-A97D-D36FDE8E267A}">
      <dsp:nvSpPr>
        <dsp:cNvPr id="0" name=""/>
        <dsp:cNvSpPr/>
      </dsp:nvSpPr>
      <dsp:spPr>
        <a:xfrm rot="18216151">
          <a:off x="2345812" y="1451180"/>
          <a:ext cx="1989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0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C59B5-4403-4C35-9085-A5834F2D7C3D}">
      <dsp:nvSpPr>
        <dsp:cNvPr id="0" name=""/>
        <dsp:cNvSpPr/>
      </dsp:nvSpPr>
      <dsp:spPr>
        <a:xfrm>
          <a:off x="3890737" y="622843"/>
          <a:ext cx="5354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C0BD-F162-444C-8162-AF5A0A099ACD}">
      <dsp:nvSpPr>
        <dsp:cNvPr id="0" name=""/>
        <dsp:cNvSpPr/>
      </dsp:nvSpPr>
      <dsp:spPr>
        <a:xfrm>
          <a:off x="4426184" y="2365"/>
          <a:ext cx="3796802" cy="12409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 objetivo claramente definido;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184" y="2365"/>
        <a:ext cx="3796802" cy="1240955"/>
      </dsp:txXfrm>
    </dsp:sp>
    <dsp:sp modelId="{ECD928F9-519A-4979-9AFA-5CD3F8A5F67C}">
      <dsp:nvSpPr>
        <dsp:cNvPr id="0" name=""/>
        <dsp:cNvSpPr/>
      </dsp:nvSpPr>
      <dsp:spPr>
        <a:xfrm rot="20001537">
          <a:off x="2724565" y="2139910"/>
          <a:ext cx="1231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5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443BA-9BEB-4B81-8CBA-9C5C71E66D3C}">
      <dsp:nvSpPr>
        <dsp:cNvPr id="0" name=""/>
        <dsp:cNvSpPr/>
      </dsp:nvSpPr>
      <dsp:spPr>
        <a:xfrm>
          <a:off x="3890737" y="1863798"/>
          <a:ext cx="5354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47A88-1D28-4041-8C73-366B3A409981}">
      <dsp:nvSpPr>
        <dsp:cNvPr id="0" name=""/>
        <dsp:cNvSpPr/>
      </dsp:nvSpPr>
      <dsp:spPr>
        <a:xfrm>
          <a:off x="4426184" y="1243320"/>
          <a:ext cx="3796802" cy="12409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eventos que podem impactar esse objetivo;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184" y="1243320"/>
        <a:ext cx="3796802" cy="1240955"/>
      </dsp:txXfrm>
    </dsp:sp>
    <dsp:sp modelId="{5BF16C12-1D1D-48B0-A6B4-5F287C93ECB1}">
      <dsp:nvSpPr>
        <dsp:cNvPr id="0" name=""/>
        <dsp:cNvSpPr/>
      </dsp:nvSpPr>
      <dsp:spPr>
        <a:xfrm rot="1598463">
          <a:off x="2724565" y="2828641"/>
          <a:ext cx="12315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5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F66CF-DD1C-4EBD-9DF8-543436C08793}">
      <dsp:nvSpPr>
        <dsp:cNvPr id="0" name=""/>
        <dsp:cNvSpPr/>
      </dsp:nvSpPr>
      <dsp:spPr>
        <a:xfrm>
          <a:off x="3890737" y="3104753"/>
          <a:ext cx="5354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46453-E980-4892-A61F-CC58D95DD3C0}">
      <dsp:nvSpPr>
        <dsp:cNvPr id="0" name=""/>
        <dsp:cNvSpPr/>
      </dsp:nvSpPr>
      <dsp:spPr>
        <a:xfrm>
          <a:off x="4426184" y="2484276"/>
          <a:ext cx="3796802" cy="12409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suas causas;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184" y="2484276"/>
        <a:ext cx="3796802" cy="1240955"/>
      </dsp:txXfrm>
    </dsp:sp>
    <dsp:sp modelId="{089B5FA6-7255-45B1-9DA3-3EA88A65C058}">
      <dsp:nvSpPr>
        <dsp:cNvPr id="0" name=""/>
        <dsp:cNvSpPr/>
      </dsp:nvSpPr>
      <dsp:spPr>
        <a:xfrm rot="3383849">
          <a:off x="2345812" y="3517371"/>
          <a:ext cx="19890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90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DFD89-626B-40AE-808B-70BE2DA0ADCE}">
      <dsp:nvSpPr>
        <dsp:cNvPr id="0" name=""/>
        <dsp:cNvSpPr/>
      </dsp:nvSpPr>
      <dsp:spPr>
        <a:xfrm>
          <a:off x="3890737" y="4345708"/>
          <a:ext cx="53544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E320A-DFE9-460E-9599-5D8A283BB897}">
      <dsp:nvSpPr>
        <dsp:cNvPr id="0" name=""/>
        <dsp:cNvSpPr/>
      </dsp:nvSpPr>
      <dsp:spPr>
        <a:xfrm>
          <a:off x="4426184" y="3725231"/>
          <a:ext cx="3796802" cy="12409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suas consequências e impactos no objetivo.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184" y="3725231"/>
        <a:ext cx="3796802" cy="12409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4F768-FFFE-4206-A3EC-19B6672DCD97}">
      <dsp:nvSpPr>
        <dsp:cNvPr id="0" name=""/>
        <dsp:cNvSpPr/>
      </dsp:nvSpPr>
      <dsp:spPr>
        <a:xfrm>
          <a:off x="426945" y="0"/>
          <a:ext cx="4838710" cy="2304256"/>
        </a:xfrm>
        <a:prstGeom prst="rightArrow">
          <a:avLst/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89D50-7450-4FBE-8E70-4D94A4A3AC7C}">
      <dsp:nvSpPr>
        <dsp:cNvPr id="0" name=""/>
        <dsp:cNvSpPr/>
      </dsp:nvSpPr>
      <dsp:spPr>
        <a:xfrm>
          <a:off x="2533" y="691276"/>
          <a:ext cx="1788552" cy="92170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Causa</a:t>
          </a:r>
          <a:endParaRPr lang="pt-BR" sz="2100" kern="1200" dirty="0"/>
        </a:p>
      </dsp:txBody>
      <dsp:txXfrm>
        <a:off x="47527" y="736270"/>
        <a:ext cx="1698564" cy="831714"/>
      </dsp:txXfrm>
    </dsp:sp>
    <dsp:sp modelId="{BD44F115-1E82-4B19-889D-9CCCBB04EA30}">
      <dsp:nvSpPr>
        <dsp:cNvPr id="0" name=""/>
        <dsp:cNvSpPr/>
      </dsp:nvSpPr>
      <dsp:spPr>
        <a:xfrm>
          <a:off x="1952024" y="691276"/>
          <a:ext cx="1788552" cy="921702"/>
        </a:xfrm>
        <a:prstGeom prst="roundRect">
          <a:avLst/>
        </a:prstGeom>
        <a:solidFill>
          <a:srgbClr val="CC33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Evento</a:t>
          </a:r>
          <a:endParaRPr lang="pt-BR" sz="2100" kern="1200" dirty="0"/>
        </a:p>
      </dsp:txBody>
      <dsp:txXfrm>
        <a:off x="1997018" y="736270"/>
        <a:ext cx="1698564" cy="831714"/>
      </dsp:txXfrm>
    </dsp:sp>
    <dsp:sp modelId="{60B4E116-9DA3-4647-A003-8F7AB40648A7}">
      <dsp:nvSpPr>
        <dsp:cNvPr id="0" name=""/>
        <dsp:cNvSpPr/>
      </dsp:nvSpPr>
      <dsp:spPr>
        <a:xfrm>
          <a:off x="3901514" y="691276"/>
          <a:ext cx="1788552" cy="921702"/>
        </a:xfrm>
        <a:prstGeom prst="round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Consequência</a:t>
          </a:r>
          <a:endParaRPr lang="pt-BR" sz="2100" kern="1200" dirty="0"/>
        </a:p>
      </dsp:txBody>
      <dsp:txXfrm>
        <a:off x="3946508" y="736270"/>
        <a:ext cx="1698564" cy="831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D79E-1310-49A6-87A2-F74BAAE68517}">
      <dsp:nvSpPr>
        <dsp:cNvPr id="0" name=""/>
        <dsp:cNvSpPr/>
      </dsp:nvSpPr>
      <dsp:spPr>
        <a:xfrm>
          <a:off x="269373" y="9"/>
          <a:ext cx="2680240" cy="15229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Fontes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Risco</a:t>
          </a:r>
          <a:endParaRPr lang="pt-B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885" y="223035"/>
        <a:ext cx="1895216" cy="1076863"/>
      </dsp:txXfrm>
    </dsp:sp>
    <dsp:sp modelId="{60B0BC67-8584-408D-A254-F84EA79D2D06}">
      <dsp:nvSpPr>
        <dsp:cNvPr id="0" name=""/>
        <dsp:cNvSpPr/>
      </dsp:nvSpPr>
      <dsp:spPr>
        <a:xfrm>
          <a:off x="1167848" y="1646586"/>
          <a:ext cx="883291" cy="883291"/>
        </a:xfrm>
        <a:prstGeom prst="mathPlus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4928" y="1984356"/>
        <a:ext cx="649131" cy="207751"/>
      </dsp:txXfrm>
    </dsp:sp>
    <dsp:sp modelId="{195B9E07-0827-4C02-BBBF-F68413A799FF}">
      <dsp:nvSpPr>
        <dsp:cNvPr id="0" name=""/>
        <dsp:cNvSpPr/>
      </dsp:nvSpPr>
      <dsp:spPr>
        <a:xfrm>
          <a:off x="209614" y="2653538"/>
          <a:ext cx="2799759" cy="15229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Vulnerabilidades</a:t>
          </a:r>
          <a:endParaRPr lang="pt-B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629" y="2876564"/>
        <a:ext cx="1979729" cy="1076863"/>
      </dsp:txXfrm>
    </dsp:sp>
    <dsp:sp modelId="{421AE1DD-406E-4C2F-BCBB-BB8F8F40AF59}">
      <dsp:nvSpPr>
        <dsp:cNvPr id="0" name=""/>
        <dsp:cNvSpPr/>
      </dsp:nvSpPr>
      <dsp:spPr>
        <a:xfrm rot="21552142">
          <a:off x="3151673" y="1803950"/>
          <a:ext cx="542253" cy="56652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151681" y="1918387"/>
        <a:ext cx="379577" cy="339914"/>
      </dsp:txXfrm>
    </dsp:sp>
    <dsp:sp modelId="{A352200D-B9C4-4965-9574-CC0CDA6D209C}">
      <dsp:nvSpPr>
        <dsp:cNvPr id="0" name=""/>
        <dsp:cNvSpPr/>
      </dsp:nvSpPr>
      <dsp:spPr>
        <a:xfrm>
          <a:off x="4032361" y="135990"/>
          <a:ext cx="2111370" cy="380762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CAUSA</a:t>
          </a:r>
          <a:endParaRPr lang="pt-BR" sz="3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1564" y="693604"/>
        <a:ext cx="1492964" cy="2692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D79E-1310-49A6-87A2-F74BAAE68517}">
      <dsp:nvSpPr>
        <dsp:cNvPr id="0" name=""/>
        <dsp:cNvSpPr/>
      </dsp:nvSpPr>
      <dsp:spPr>
        <a:xfrm>
          <a:off x="269373" y="9"/>
          <a:ext cx="2680240" cy="15229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Fontes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Risco</a:t>
          </a:r>
          <a:endParaRPr lang="pt-B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885" y="223035"/>
        <a:ext cx="1895216" cy="1076863"/>
      </dsp:txXfrm>
    </dsp:sp>
    <dsp:sp modelId="{60B0BC67-8584-408D-A254-F84EA79D2D06}">
      <dsp:nvSpPr>
        <dsp:cNvPr id="0" name=""/>
        <dsp:cNvSpPr/>
      </dsp:nvSpPr>
      <dsp:spPr>
        <a:xfrm>
          <a:off x="1167848" y="1646586"/>
          <a:ext cx="883291" cy="883291"/>
        </a:xfrm>
        <a:prstGeom prst="mathPlus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84928" y="1984356"/>
        <a:ext cx="649131" cy="207751"/>
      </dsp:txXfrm>
    </dsp:sp>
    <dsp:sp modelId="{195B9E07-0827-4C02-BBBF-F68413A799FF}">
      <dsp:nvSpPr>
        <dsp:cNvPr id="0" name=""/>
        <dsp:cNvSpPr/>
      </dsp:nvSpPr>
      <dsp:spPr>
        <a:xfrm>
          <a:off x="209614" y="2653538"/>
          <a:ext cx="2799759" cy="152291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Vulnerabilidades</a:t>
          </a:r>
          <a:endParaRPr lang="pt-B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629" y="2876564"/>
        <a:ext cx="1979729" cy="1076863"/>
      </dsp:txXfrm>
    </dsp:sp>
    <dsp:sp modelId="{421AE1DD-406E-4C2F-BCBB-BB8F8F40AF59}">
      <dsp:nvSpPr>
        <dsp:cNvPr id="0" name=""/>
        <dsp:cNvSpPr/>
      </dsp:nvSpPr>
      <dsp:spPr>
        <a:xfrm rot="21552142">
          <a:off x="3151673" y="1803950"/>
          <a:ext cx="542253" cy="56652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80000"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/>
        </a:p>
      </dsp:txBody>
      <dsp:txXfrm>
        <a:off x="3151681" y="1918387"/>
        <a:ext cx="379577" cy="339914"/>
      </dsp:txXfrm>
    </dsp:sp>
    <dsp:sp modelId="{A352200D-B9C4-4965-9574-CC0CDA6D209C}">
      <dsp:nvSpPr>
        <dsp:cNvPr id="0" name=""/>
        <dsp:cNvSpPr/>
      </dsp:nvSpPr>
      <dsp:spPr>
        <a:xfrm>
          <a:off x="4032361" y="135990"/>
          <a:ext cx="2111370" cy="380762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CAUSA</a:t>
          </a:r>
          <a:endParaRPr lang="pt-BR" sz="3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1564" y="693604"/>
        <a:ext cx="1492964" cy="2692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4F768-FFFE-4206-A3EC-19B6672DCD97}">
      <dsp:nvSpPr>
        <dsp:cNvPr id="0" name=""/>
        <dsp:cNvSpPr/>
      </dsp:nvSpPr>
      <dsp:spPr>
        <a:xfrm>
          <a:off x="354259" y="0"/>
          <a:ext cx="5225422" cy="2592288"/>
        </a:xfrm>
        <a:prstGeom prst="rightArrow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89D50-7450-4FBE-8E70-4D94A4A3AC7C}">
      <dsp:nvSpPr>
        <dsp:cNvPr id="0" name=""/>
        <dsp:cNvSpPr/>
      </dsp:nvSpPr>
      <dsp:spPr>
        <a:xfrm>
          <a:off x="2991" y="777686"/>
          <a:ext cx="1937928" cy="1036915"/>
        </a:xfrm>
        <a:prstGeom prst="roundRect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Causa</a:t>
          </a:r>
          <a:endParaRPr lang="pt-BR" sz="2300" kern="1200" dirty="0"/>
        </a:p>
      </dsp:txBody>
      <dsp:txXfrm>
        <a:off x="53609" y="828304"/>
        <a:ext cx="1836692" cy="935679"/>
      </dsp:txXfrm>
    </dsp:sp>
    <dsp:sp modelId="{BD44F115-1E82-4B19-889D-9CCCBB04EA30}">
      <dsp:nvSpPr>
        <dsp:cNvPr id="0" name=""/>
        <dsp:cNvSpPr/>
      </dsp:nvSpPr>
      <dsp:spPr>
        <a:xfrm>
          <a:off x="2104813" y="777686"/>
          <a:ext cx="1937928" cy="1036915"/>
        </a:xfrm>
        <a:prstGeom prst="roundRect">
          <a:avLst/>
        </a:prstGeom>
        <a:solidFill>
          <a:srgbClr val="CC33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Evento</a:t>
          </a:r>
          <a:endParaRPr lang="pt-BR" sz="2300" kern="1200" dirty="0"/>
        </a:p>
      </dsp:txBody>
      <dsp:txXfrm>
        <a:off x="2155431" y="828304"/>
        <a:ext cx="1836692" cy="935679"/>
      </dsp:txXfrm>
    </dsp:sp>
    <dsp:sp modelId="{60B4E116-9DA3-4647-A003-8F7AB40648A7}">
      <dsp:nvSpPr>
        <dsp:cNvPr id="0" name=""/>
        <dsp:cNvSpPr/>
      </dsp:nvSpPr>
      <dsp:spPr>
        <a:xfrm>
          <a:off x="4206636" y="777686"/>
          <a:ext cx="1937928" cy="1036915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Consequência</a:t>
          </a:r>
          <a:endParaRPr lang="pt-BR" sz="2300" kern="1200" dirty="0"/>
        </a:p>
      </dsp:txBody>
      <dsp:txXfrm>
        <a:off x="4257254" y="828304"/>
        <a:ext cx="1836692" cy="935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4F768-FFFE-4206-A3EC-19B6672DCD97}">
      <dsp:nvSpPr>
        <dsp:cNvPr id="0" name=""/>
        <dsp:cNvSpPr/>
      </dsp:nvSpPr>
      <dsp:spPr>
        <a:xfrm>
          <a:off x="354259" y="0"/>
          <a:ext cx="5225422" cy="2592288"/>
        </a:xfrm>
        <a:prstGeom prst="rightArrow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89D50-7450-4FBE-8E70-4D94A4A3AC7C}">
      <dsp:nvSpPr>
        <dsp:cNvPr id="0" name=""/>
        <dsp:cNvSpPr/>
      </dsp:nvSpPr>
      <dsp:spPr>
        <a:xfrm>
          <a:off x="2991" y="777686"/>
          <a:ext cx="1937928" cy="1036915"/>
        </a:xfrm>
        <a:prstGeom prst="roundRect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Causa</a:t>
          </a:r>
          <a:endParaRPr lang="pt-BR" sz="2300" kern="1200" dirty="0"/>
        </a:p>
      </dsp:txBody>
      <dsp:txXfrm>
        <a:off x="53609" y="828304"/>
        <a:ext cx="1836692" cy="935679"/>
      </dsp:txXfrm>
    </dsp:sp>
    <dsp:sp modelId="{BD44F115-1E82-4B19-889D-9CCCBB04EA30}">
      <dsp:nvSpPr>
        <dsp:cNvPr id="0" name=""/>
        <dsp:cNvSpPr/>
      </dsp:nvSpPr>
      <dsp:spPr>
        <a:xfrm>
          <a:off x="2104813" y="777686"/>
          <a:ext cx="1937928" cy="1036915"/>
        </a:xfrm>
        <a:prstGeom prst="roundRect">
          <a:avLst/>
        </a:prstGeom>
        <a:solidFill>
          <a:srgbClr val="CC33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Evento</a:t>
          </a:r>
          <a:endParaRPr lang="pt-BR" sz="2300" kern="1200" dirty="0"/>
        </a:p>
      </dsp:txBody>
      <dsp:txXfrm>
        <a:off x="2155431" y="828304"/>
        <a:ext cx="1836692" cy="935679"/>
      </dsp:txXfrm>
    </dsp:sp>
    <dsp:sp modelId="{60B4E116-9DA3-4647-A003-8F7AB40648A7}">
      <dsp:nvSpPr>
        <dsp:cNvPr id="0" name=""/>
        <dsp:cNvSpPr/>
      </dsp:nvSpPr>
      <dsp:spPr>
        <a:xfrm>
          <a:off x="4206636" y="777686"/>
          <a:ext cx="1937928" cy="1036915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Consequência</a:t>
          </a:r>
          <a:endParaRPr lang="pt-BR" sz="2300" kern="1200" dirty="0"/>
        </a:p>
      </dsp:txBody>
      <dsp:txXfrm>
        <a:off x="4257254" y="828304"/>
        <a:ext cx="1836692" cy="93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101" y="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421349-7035-46A2-8892-98E96B8F40DC}" type="datetimeFigureOut">
              <a:rPr lang="pt-BR"/>
              <a:pPr>
                <a:defRPr/>
              </a:pPr>
              <a:t>26/03/2019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0970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101" y="940970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D75187-5D8E-47E8-8A94-A0124B6802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18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101" y="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3B995F-1CB0-48CD-8684-E97B7611B3A8}" type="datetimeFigureOut">
              <a:rPr lang="pt-BR"/>
              <a:pPr>
                <a:defRPr/>
              </a:pPr>
              <a:t>26/03/2019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4" rIns="91367" bIns="4568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195" y="4704850"/>
            <a:ext cx="5428587" cy="4457470"/>
          </a:xfrm>
          <a:prstGeom prst="rect">
            <a:avLst/>
          </a:prstGeom>
        </p:spPr>
        <p:txBody>
          <a:bodyPr vert="horz" lIns="91367" tIns="45684" rIns="91367" bIns="4568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970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101" y="9409701"/>
            <a:ext cx="2940358" cy="49476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E058B-3699-4025-9067-1651774D70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11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3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CB9E2-C211-40F0-A589-BD8E5FB59B9A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0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3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CB9E2-C211-40F0-A589-BD8E5FB59B9A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pt-B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0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04D-224B-4729-899D-7B5DB3186F4A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3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04D-224B-4729-899D-7B5DB3186F4A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91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04D-224B-4729-899D-7B5DB3186F4A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83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04D-224B-4729-899D-7B5DB3186F4A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95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0E058B-3699-4025-9067-1651774D70E6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3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EF630-5BAC-4C47-AA0E-B19D5BB571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pt-BR" dirty="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26806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9A604D-224B-4729-899D-7B5DB3186F4A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10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EF630-5BAC-4C47-AA0E-B19D5BB571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pt-BR" dirty="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4985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36F0-ADB9-4545-B699-159EE02FCFE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E9F8-4536-4F9B-BCFC-7C990933CF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0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B39F5-185C-4E49-9AFE-915AB76DB53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0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7F6CD-850A-43D2-964E-B6CA57C0B9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000" y="1602000"/>
            <a:ext cx="7991475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5D25C-FAE0-4AB0-9AA6-7CB21BE052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A27AE2F-DE4E-46EB-A872-7A6932A73E6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8BD9C-D8CB-45C3-A4D7-06BF5206A61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35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A27AE2F-DE4E-46EB-A872-7A6932A73E6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8BD9C-D8CB-45C3-A4D7-06BF5206A61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7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3B4CE76-491B-49A1-83E9-7B723E237B8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1AFF2-3A7C-4A09-98D3-2F1FD880F19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477664D-F759-46EE-B5C9-EB312EC1114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75FF4-89A0-48C5-AB5D-955E31A12C6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D480BF4-07CD-4F75-A01F-6677A21E106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6AB53-9DB0-4C43-A913-DE4FA6C99A4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67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A27AE2F-DE4E-46EB-A872-7A6932A73E6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8BD9C-D8CB-45C3-A4D7-06BF5206A61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6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0592-46D8-4A1B-8B6A-976904D57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93C30FE-B078-4813-857F-0D828355B7C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6B187-0C11-42C6-A4C3-35C60847C96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57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C21A50F-1674-47D5-8FEF-1ABD80F95217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569EA-A792-478A-BE64-68D99EA7F57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32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E102B-68A6-4F41-80DC-F46B89A100BD}" type="datetimeFigureOut">
              <a:rPr lang="pt-BR" smtClean="0"/>
              <a:pPr>
                <a:defRPr/>
              </a:pPr>
              <a:t>26/03/2019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4421E-CAD4-405C-AEA9-EBC808BB0C6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107504" y="3573016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3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A27AE2F-DE4E-46EB-A872-7A6932A73E6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8BD9C-D8CB-45C3-A4D7-06BF5206A61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7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A27AE2F-DE4E-46EB-A872-7A6932A73E6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8BD9C-D8CB-45C3-A4D7-06BF5206A61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00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Lucida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28925" cy="365125"/>
          </a:xfr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57563" y="6356350"/>
            <a:ext cx="2662237" cy="365125"/>
          </a:xfrm>
        </p:spPr>
        <p:txBody>
          <a:bodyPr vert="horz" lIns="91440" tIns="45720" rIns="91440" bIns="45720"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AC9D1-1AE8-41A9-A6FC-843C532DF6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12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0B43-E18C-4970-8BB4-A6EDF499C82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D5F3-3594-4B92-BC9A-130CD0F995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9022-1BF4-44B6-AA77-B671C3844D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BC07-A8BE-4A0A-A612-30E7C63354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BFDB-F8BE-45B2-A6CA-A3E68286DB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4" name="Conector reto 3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107504" y="908720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25E8-8A48-426A-90FB-638F20AB61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B9D-3617-4106-8514-6E50EEFF3EB2}" type="datetimeFigureOut">
              <a:rPr lang="pt-BR"/>
              <a:pPr>
                <a:defRPr/>
              </a:pPr>
              <a:t>26/03/2019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28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662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73F94-0683-4A48-ADC2-4C25A62F9E1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395536" y="188640"/>
            <a:ext cx="0" cy="6532836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45840" y="3356992"/>
            <a:ext cx="8640960" cy="0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1" r:id="rId2"/>
    <p:sldLayoutId id="2147484380" r:id="rId3"/>
    <p:sldLayoutId id="2147484379" r:id="rId4"/>
    <p:sldLayoutId id="2147484378" r:id="rId5"/>
    <p:sldLayoutId id="2147484377" r:id="rId6"/>
    <p:sldLayoutId id="2147484376" r:id="rId7"/>
    <p:sldLayoutId id="2147484375" r:id="rId8"/>
    <p:sldLayoutId id="2147484390" r:id="rId9"/>
    <p:sldLayoutId id="2147484374" r:id="rId10"/>
    <p:sldLayoutId id="2147484391" r:id="rId11"/>
    <p:sldLayoutId id="2147484392" r:id="rId12"/>
    <p:sldLayoutId id="214748439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E75C01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C0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C0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C0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C0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C303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C303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C303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C303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C303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Gestão de Riscos – Princípios e Diretrizes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973F94-0683-4A48-ADC2-4C25A62F9E1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54EC-BA84-4F0F-9E5C-8EF2E8100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3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8953" y="2433980"/>
            <a:ext cx="6553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</a:t>
            </a:r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ESTÃO DE </a:t>
            </a:r>
            <a:r>
              <a:rPr lang="pt-BR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ISCOS</a:t>
            </a:r>
            <a:endParaRPr lang="pt-BR" sz="5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915815" y="3672153"/>
            <a:ext cx="3419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Noções introdutórias</a:t>
            </a:r>
            <a:endParaRPr lang="pt-BR" sz="28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52" y="207537"/>
            <a:ext cx="2016224" cy="1486378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>
            <a:off x="3509428" y="191683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image_gallery?img_id=466564"/>
          <p:cNvPicPr>
            <a:picLocks noChangeAspect="1" noChangeArrowheads="1"/>
          </p:cNvPicPr>
          <p:nvPr/>
        </p:nvPicPr>
        <p:blipFill>
          <a:blip r:embed="rId3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89240"/>
            <a:ext cx="57532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5662667"/>
            <a:ext cx="6696744" cy="74136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Riscos estão por toda parte!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806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 Explicativo em Nuvem 1"/>
          <p:cNvSpPr/>
          <p:nvPr/>
        </p:nvSpPr>
        <p:spPr>
          <a:xfrm>
            <a:off x="6804248" y="188640"/>
            <a:ext cx="2088232" cy="1155748"/>
          </a:xfrm>
          <a:prstGeom prst="cloudCallout">
            <a:avLst>
              <a:gd name="adj1" fmla="val -29591"/>
              <a:gd name="adj2" fmla="val 743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Licitações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 Explicativo em Nuvem 5"/>
          <p:cNvSpPr/>
          <p:nvPr/>
        </p:nvSpPr>
        <p:spPr>
          <a:xfrm>
            <a:off x="107504" y="188640"/>
            <a:ext cx="2448272" cy="1155748"/>
          </a:xfrm>
          <a:prstGeom prst="cloudCallout">
            <a:avLst>
              <a:gd name="adj1" fmla="val 51417"/>
              <a:gd name="adj2" fmla="val 751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 Explicativo em Nuvem 6"/>
          <p:cNvSpPr/>
          <p:nvPr/>
        </p:nvSpPr>
        <p:spPr>
          <a:xfrm>
            <a:off x="-26192" y="2025200"/>
            <a:ext cx="2448272" cy="1155748"/>
          </a:xfrm>
          <a:prstGeom prst="cloudCallout">
            <a:avLst>
              <a:gd name="adj1" fmla="val 63742"/>
              <a:gd name="adj2" fmla="val -482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Contratações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 Explicativo em Nuvem 7"/>
          <p:cNvSpPr/>
          <p:nvPr/>
        </p:nvSpPr>
        <p:spPr>
          <a:xfrm>
            <a:off x="6948264" y="2131046"/>
            <a:ext cx="2088232" cy="1155748"/>
          </a:xfrm>
          <a:prstGeom prst="cloudCallout">
            <a:avLst>
              <a:gd name="adj1" fmla="val -58053"/>
              <a:gd name="adj2" fmla="val -498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Orçamento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 Explicativo em Nuvem 8"/>
          <p:cNvSpPr/>
          <p:nvPr/>
        </p:nvSpPr>
        <p:spPr>
          <a:xfrm>
            <a:off x="539552" y="3627200"/>
            <a:ext cx="2448272" cy="1155748"/>
          </a:xfrm>
          <a:prstGeom prst="cloudCallout">
            <a:avLst>
              <a:gd name="adj1" fmla="val 58140"/>
              <a:gd name="adj2" fmla="val -870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 Explicativo em Nuvem 9"/>
          <p:cNvSpPr/>
          <p:nvPr/>
        </p:nvSpPr>
        <p:spPr>
          <a:xfrm>
            <a:off x="6173644" y="3688103"/>
            <a:ext cx="2088232" cy="1155748"/>
          </a:xfrm>
          <a:prstGeom prst="cloudCallout">
            <a:avLst>
              <a:gd name="adj1" fmla="val -54988"/>
              <a:gd name="adj2" fmla="val -989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Resultado de imagem para pens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35712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 Explicativo em Nuvem 10"/>
          <p:cNvSpPr/>
          <p:nvPr/>
        </p:nvSpPr>
        <p:spPr>
          <a:xfrm>
            <a:off x="3203848" y="3880778"/>
            <a:ext cx="2448272" cy="1155748"/>
          </a:xfrm>
          <a:prstGeom prst="cloudCallout">
            <a:avLst>
              <a:gd name="adj1" fmla="val 6972"/>
              <a:gd name="adj2" fmla="val -981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525" y="1412875"/>
            <a:ext cx="7994650" cy="4824413"/>
          </a:xfrm>
        </p:spPr>
        <p:txBody>
          <a:bodyPr>
            <a:normAutofit/>
          </a:bodyPr>
          <a:lstStyle/>
          <a:p>
            <a:pPr marL="342900" lvl="1" indent="-342900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600" dirty="0" smtClean="0">
                <a:solidFill>
                  <a:srgbClr val="002060"/>
                </a:solidFill>
              </a:rPr>
              <a:t>Possibilidade de algo acontecer (ou não acontecer) e </a:t>
            </a:r>
            <a:r>
              <a:rPr lang="pt-BR" sz="2600" b="1" dirty="0" smtClean="0">
                <a:solidFill>
                  <a:srgbClr val="002060"/>
                </a:solidFill>
              </a:rPr>
              <a:t>impactar os objetivos</a:t>
            </a:r>
            <a:r>
              <a:rPr lang="pt-BR" sz="2600" dirty="0" smtClean="0">
                <a:solidFill>
                  <a:srgbClr val="002060"/>
                </a:solidFill>
              </a:rPr>
              <a:t>.</a:t>
            </a:r>
          </a:p>
          <a:p>
            <a:pPr marL="0" lvl="1" indent="0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None/>
              <a:defRPr/>
            </a:pPr>
            <a:endParaRPr lang="pt-BR" sz="2600" dirty="0" smtClean="0">
              <a:solidFill>
                <a:srgbClr val="002060"/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600" b="1" dirty="0" smtClean="0">
                <a:solidFill>
                  <a:srgbClr val="002060"/>
                </a:solidFill>
              </a:rPr>
              <a:t>Risco</a:t>
            </a:r>
            <a:r>
              <a:rPr lang="pt-BR" sz="2600" dirty="0" smtClean="0">
                <a:solidFill>
                  <a:srgbClr val="002060"/>
                </a:solidFill>
              </a:rPr>
              <a:t> é um </a:t>
            </a:r>
            <a:r>
              <a:rPr lang="pt-BR" sz="2600" b="1" dirty="0" smtClean="0">
                <a:solidFill>
                  <a:srgbClr val="002060"/>
                </a:solidFill>
              </a:rPr>
              <a:t>evento</a:t>
            </a:r>
            <a:r>
              <a:rPr lang="pt-BR" sz="2600" dirty="0" smtClean="0">
                <a:solidFill>
                  <a:srgbClr val="002060"/>
                </a:solidFill>
              </a:rPr>
              <a:t> ou uma </a:t>
            </a:r>
            <a:r>
              <a:rPr lang="pt-BR" sz="2600" b="1" dirty="0" smtClean="0">
                <a:solidFill>
                  <a:srgbClr val="002060"/>
                </a:solidFill>
              </a:rPr>
              <a:t>condição</a:t>
            </a:r>
            <a:r>
              <a:rPr lang="pt-BR" sz="2600" dirty="0" smtClean="0">
                <a:solidFill>
                  <a:srgbClr val="002060"/>
                </a:solidFill>
              </a:rPr>
              <a:t> </a:t>
            </a:r>
            <a:r>
              <a:rPr lang="pt-BR" sz="2600" b="1" dirty="0" smtClean="0">
                <a:solidFill>
                  <a:srgbClr val="002060"/>
                </a:solidFill>
              </a:rPr>
              <a:t>incerta</a:t>
            </a:r>
            <a:r>
              <a:rPr lang="pt-BR" sz="2600" dirty="0">
                <a:solidFill>
                  <a:srgbClr val="002060"/>
                </a:solidFill>
              </a:rPr>
              <a:t> </a:t>
            </a:r>
            <a:r>
              <a:rPr lang="pt-BR" sz="2600" dirty="0" smtClean="0">
                <a:solidFill>
                  <a:srgbClr val="002060"/>
                </a:solidFill>
              </a:rPr>
              <a:t>que, se ocorrer, tem um efeito em pelo menos um objetivo do projeto/atividade/trabalho.</a:t>
            </a:r>
          </a:p>
          <a:p>
            <a:pPr marL="274320" indent="-274320" fontAlgn="auto">
              <a:spcBef>
                <a:spcPts val="58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endParaRPr lang="pt-BR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792088"/>
          </a:xfrm>
        </p:spPr>
        <p:txBody>
          <a:bodyPr/>
          <a:lstStyle/>
          <a:p>
            <a:pPr fontAlgn="auto">
              <a:spcBef>
                <a:spcPts val="580"/>
              </a:spcBef>
              <a:spcAft>
                <a:spcPts val="600"/>
              </a:spcAft>
              <a:buSzPct val="100000"/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Distinção entre </a:t>
            </a:r>
            <a:r>
              <a:rPr lang="pt-BR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</a:t>
            </a:r>
            <a:r>
              <a:rPr lang="pt-BR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</a:t>
            </a:r>
            <a:endParaRPr lang="pt-BR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8525" y="1412875"/>
            <a:ext cx="7994650" cy="48244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PROBLEMA</a:t>
            </a:r>
            <a:endParaRPr lang="pt-BR" sz="2400" b="1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2060"/>
                </a:solidFill>
              </a:rPr>
              <a:t>Situação </a:t>
            </a:r>
            <a:r>
              <a:rPr lang="pt-BR" sz="2400" b="1" dirty="0">
                <a:solidFill>
                  <a:srgbClr val="002060"/>
                </a:solidFill>
              </a:rPr>
              <a:t>ou condição </a:t>
            </a:r>
            <a:r>
              <a:rPr lang="pt-BR" sz="2400" dirty="0">
                <a:solidFill>
                  <a:srgbClr val="002060"/>
                </a:solidFill>
              </a:rPr>
              <a:t>existente que afeta no </a:t>
            </a:r>
            <a:r>
              <a:rPr lang="pt-BR" sz="2400" b="1" dirty="0">
                <a:solidFill>
                  <a:srgbClr val="002060"/>
                </a:solidFill>
              </a:rPr>
              <a:t>momento presente</a:t>
            </a:r>
            <a:r>
              <a:rPr lang="pt-BR" sz="2400" dirty="0">
                <a:solidFill>
                  <a:srgbClr val="002060"/>
                </a:solidFill>
              </a:rPr>
              <a:t> os objetivos de um indivíduo, grupo de pessoas, projeto ou organização e que </a:t>
            </a:r>
            <a:r>
              <a:rPr lang="pt-BR" sz="2400" b="1" dirty="0">
                <a:solidFill>
                  <a:srgbClr val="002060"/>
                </a:solidFill>
              </a:rPr>
              <a:t>requer uma solução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4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Um </a:t>
            </a:r>
            <a:r>
              <a:rPr lang="pt-BR" sz="2400" dirty="0">
                <a:solidFill>
                  <a:srgbClr val="002060"/>
                </a:solidFill>
              </a:rPr>
              <a:t>risco, </a:t>
            </a:r>
            <a:r>
              <a:rPr lang="pt-BR" sz="2400" dirty="0" smtClean="0">
                <a:solidFill>
                  <a:srgbClr val="002060"/>
                </a:solidFill>
              </a:rPr>
              <a:t>quando </a:t>
            </a:r>
            <a:r>
              <a:rPr lang="pt-BR" sz="2400" dirty="0">
                <a:solidFill>
                  <a:srgbClr val="002060"/>
                </a:solidFill>
              </a:rPr>
              <a:t>se concretiza (isto é, quando o evento de risco ocorre), torna-se um problema.</a:t>
            </a:r>
          </a:p>
        </p:txBody>
      </p:sp>
    </p:spTree>
    <p:extLst>
      <p:ext uri="{BB962C8B-B14F-4D97-AF65-F5344CB8AC3E}">
        <p14:creationId xmlns:p14="http://schemas.microsoft.com/office/powerpoint/2010/main" val="35088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Texto 1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7776095" cy="511333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2060"/>
                </a:solidFill>
              </a:rPr>
              <a:t>A Lei de Diretrizes Orçamentárias prevê a participação do Poder Judiciário em 9,5% da Receita Líquida do Estado. Este percentual será parâmetro para envio da parcela de duodécimo mensal.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2060"/>
                </a:solidFill>
              </a:rPr>
              <a:t>Existe o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de que, devido a variações na arrecadação, o valor base para a identificação da parcela mensal não seja aquele inicialmente esperado.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2060"/>
                </a:solidFill>
              </a:rPr>
              <a:t>Se em determinado mês do exercício corrente, a queda na arrecadação se materialize, o repasse será menor e possivelmente o Tribunal de Justiça poderá ter dificuldade em fazer frente as despesas já assumidas. O risco se concretizou e um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pt-BR" sz="2400" dirty="0">
                <a:solidFill>
                  <a:srgbClr val="002060"/>
                </a:solidFill>
              </a:rPr>
              <a:t> surgiu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64514" name="Título 2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695325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 x Risco: exemplo</a:t>
            </a:r>
          </a:p>
        </p:txBody>
      </p:sp>
      <p:pic>
        <p:nvPicPr>
          <p:cNvPr id="64515" name="Picture 2" descr="http://blog.rubbermaid.com/wp-content/uploads/2012/02/tiffany-man-with-question-mark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3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83568" y="1403077"/>
            <a:ext cx="7312892" cy="511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Para </a:t>
            </a:r>
            <a:r>
              <a:rPr lang="pt-BR" sz="2400" dirty="0">
                <a:solidFill>
                  <a:srgbClr val="002060"/>
                </a:solidFill>
              </a:rPr>
              <a:t>enfrentar esse problema, o TJPR </a:t>
            </a:r>
            <a:r>
              <a:rPr lang="pt-BR" sz="2400" dirty="0" smtClean="0">
                <a:solidFill>
                  <a:srgbClr val="002060"/>
                </a:solidFill>
              </a:rPr>
              <a:t>poderá </a:t>
            </a:r>
            <a:r>
              <a:rPr lang="pt-BR" sz="2400" dirty="0">
                <a:solidFill>
                  <a:srgbClr val="002060"/>
                </a:solidFill>
              </a:rPr>
              <a:t>adotar algumas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</a:t>
            </a:r>
            <a:r>
              <a:rPr lang="pt-BR" sz="2400" dirty="0">
                <a:solidFill>
                  <a:srgbClr val="002060"/>
                </a:solidFill>
              </a:rPr>
              <a:t>, por exemplo: </a:t>
            </a:r>
            <a:endParaRPr lang="pt-BR" sz="2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Postergar </a:t>
            </a:r>
            <a:r>
              <a:rPr lang="pt-BR" sz="2400" dirty="0">
                <a:solidFill>
                  <a:srgbClr val="002060"/>
                </a:solidFill>
              </a:rPr>
              <a:t>ou cancelar projetos previstos;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Suspender </a:t>
            </a:r>
            <a:r>
              <a:rPr lang="pt-BR" sz="2400" dirty="0">
                <a:solidFill>
                  <a:srgbClr val="002060"/>
                </a:solidFill>
              </a:rPr>
              <a:t>concursos para novos servidores;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Cancelar </a:t>
            </a:r>
            <a:r>
              <a:rPr lang="pt-BR" sz="2400" dirty="0">
                <a:solidFill>
                  <a:srgbClr val="002060"/>
                </a:solidFill>
              </a:rPr>
              <a:t>o início de novas licitações para aquisição de bens e serviços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Mas também existe o Risco da arrecadação do Estado ter uma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variação positiva</a:t>
            </a:r>
            <a:r>
              <a:rPr lang="pt-BR" sz="2400" dirty="0" smtClean="0">
                <a:solidFill>
                  <a:srgbClr val="002060"/>
                </a:solidFill>
              </a:rPr>
              <a:t>. Neste caso outras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</a:t>
            </a:r>
            <a:r>
              <a:rPr lang="pt-BR" sz="2400" dirty="0" smtClean="0">
                <a:solidFill>
                  <a:srgbClr val="002060"/>
                </a:solidFill>
              </a:rPr>
              <a:t> poderiam ser tomadas: Novos projetos, novas contratações, etc.</a:t>
            </a:r>
          </a:p>
        </p:txBody>
      </p:sp>
      <p:pic>
        <p:nvPicPr>
          <p:cNvPr id="64515" name="Picture 2" descr="http://blog.rubbermaid.com/wp-content/uploads/2012/02/tiffany-man-with-question-mark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468313" y="188640"/>
            <a:ext cx="8229600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 x Risco: exemplo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766689" y="4685792"/>
            <a:ext cx="7632848" cy="1728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 pode ter consequências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positivas</a:t>
            </a:r>
          </a:p>
          <a:p>
            <a:pPr algn="ctr"/>
            <a:endPara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Consequência positiva = OPORTUNIDADE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683568" y="4577768"/>
            <a:ext cx="7736011" cy="1944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83568" y="1403077"/>
            <a:ext cx="7312892" cy="511333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Quais </a:t>
            </a:r>
            <a:r>
              <a:rPr lang="pt-BR" sz="2400" dirty="0">
                <a:solidFill>
                  <a:srgbClr val="002060"/>
                </a:solidFill>
              </a:rPr>
              <a:t>outros riscos na esfera orçamentária e financeira poderíamos considerar nesse momento</a:t>
            </a:r>
            <a:r>
              <a:rPr lang="pt-BR" sz="2400" dirty="0" smtClean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4515" name="Picture 2" descr="http://blog.rubbermaid.com/wp-content/uploads/2012/02/tiffany-man-with-question-mark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468313" y="188640"/>
            <a:ext cx="8229600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Lucida San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Problema x Risco: exemplo</a:t>
            </a:r>
          </a:p>
        </p:txBody>
      </p:sp>
    </p:spTree>
    <p:extLst>
      <p:ext uri="{BB962C8B-B14F-4D97-AF65-F5344CB8AC3E}">
        <p14:creationId xmlns:p14="http://schemas.microsoft.com/office/powerpoint/2010/main" val="40119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57" y="1357507"/>
            <a:ext cx="7523081" cy="423173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5656" y="181520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                                 me conhecer</a:t>
            </a:r>
            <a:endParaRPr lang="pt-BR" sz="24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11760" y="5277107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você não tem ideia de quem eu sou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46462" y="2420888"/>
            <a:ext cx="797401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7992" y="155075"/>
            <a:ext cx="7772400" cy="766389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  <a:latin typeface="+mn-lt"/>
              </a:rPr>
              <a:t>Por que implantar a Gestão de Riscos?</a:t>
            </a:r>
          </a:p>
        </p:txBody>
      </p:sp>
    </p:spTree>
    <p:extLst>
      <p:ext uri="{BB962C8B-B14F-4D97-AF65-F5344CB8AC3E}">
        <p14:creationId xmlns:p14="http://schemas.microsoft.com/office/powerpoint/2010/main" val="11805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534868" y="116632"/>
            <a:ext cx="8372475" cy="864096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é Gestão de Riscos?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26215" y="1037225"/>
            <a:ext cx="8213596" cy="936104"/>
          </a:xfrm>
        </p:spPr>
        <p:txBody>
          <a:bodyPr>
            <a:normAutofit/>
          </a:bodyPr>
          <a:lstStyle/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Atividades </a:t>
            </a:r>
            <a:r>
              <a:rPr lang="pt-BR" sz="2400" u="sng" dirty="0" smtClean="0">
                <a:solidFill>
                  <a:srgbClr val="002060"/>
                </a:solidFill>
              </a:rPr>
              <a:t>coordenadas</a:t>
            </a:r>
            <a:r>
              <a:rPr lang="pt-BR" sz="2400" dirty="0" smtClean="0">
                <a:solidFill>
                  <a:srgbClr val="002060"/>
                </a:solidFill>
              </a:rPr>
              <a:t> para dirigir e controlar uma organização no que se refere ao risco.</a:t>
            </a:r>
          </a:p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7544" y="1973329"/>
            <a:ext cx="82135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fontAlgn="base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AABBDF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75"/>
              </a:spcBef>
              <a:spcAft>
                <a:spcPct val="0"/>
              </a:spcAft>
              <a:buClr>
                <a:srgbClr val="0BD0D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dirty="0" smtClean="0">
                <a:solidFill>
                  <a:srgbClr val="002060"/>
                </a:solidFill>
              </a:rPr>
              <a:t>Conjunto de atividades </a:t>
            </a:r>
            <a:r>
              <a:rPr lang="pt-BR" u="sng" dirty="0" smtClean="0">
                <a:solidFill>
                  <a:srgbClr val="002060"/>
                </a:solidFill>
              </a:rPr>
              <a:t>coordenadas</a:t>
            </a:r>
            <a:r>
              <a:rPr lang="pt-BR" dirty="0" smtClean="0">
                <a:solidFill>
                  <a:srgbClr val="002060"/>
                </a:solidFill>
              </a:rPr>
              <a:t> para </a:t>
            </a:r>
            <a:r>
              <a:rPr lang="pt-BR" b="1" dirty="0" smtClean="0">
                <a:solidFill>
                  <a:srgbClr val="002060"/>
                </a:solidFill>
              </a:rPr>
              <a:t>identificar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b="1" dirty="0" smtClean="0">
                <a:solidFill>
                  <a:srgbClr val="002060"/>
                </a:solidFill>
              </a:rPr>
              <a:t>analisar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b="1" dirty="0" smtClean="0">
                <a:solidFill>
                  <a:srgbClr val="002060"/>
                </a:solidFill>
              </a:rPr>
              <a:t>avaliar</a:t>
            </a:r>
            <a:r>
              <a:rPr lang="pt-BR" dirty="0" smtClean="0">
                <a:solidFill>
                  <a:srgbClr val="002060"/>
                </a:solidFill>
              </a:rPr>
              <a:t>, </a:t>
            </a:r>
            <a:r>
              <a:rPr lang="pt-BR" b="1" dirty="0" smtClean="0">
                <a:solidFill>
                  <a:srgbClr val="002060"/>
                </a:solidFill>
              </a:rPr>
              <a:t>tratar</a:t>
            </a:r>
            <a:r>
              <a:rPr lang="pt-BR" dirty="0" smtClean="0">
                <a:solidFill>
                  <a:srgbClr val="002060"/>
                </a:solidFill>
              </a:rPr>
              <a:t> e </a:t>
            </a:r>
            <a:r>
              <a:rPr lang="pt-BR" b="1" dirty="0" smtClean="0">
                <a:solidFill>
                  <a:srgbClr val="002060"/>
                </a:solidFill>
              </a:rPr>
              <a:t>monitorar</a:t>
            </a:r>
            <a:r>
              <a:rPr lang="pt-BR" dirty="0" smtClean="0">
                <a:solidFill>
                  <a:srgbClr val="002060"/>
                </a:solidFill>
              </a:rPr>
              <a:t> risco. Processo </a:t>
            </a:r>
            <a:r>
              <a:rPr lang="pt-BR" dirty="0">
                <a:solidFill>
                  <a:srgbClr val="002060"/>
                </a:solidFill>
              </a:rPr>
              <a:t>que visa conferir razoável segurança quanto ao alcance dos </a:t>
            </a:r>
            <a:r>
              <a:rPr lang="pt-BR" dirty="0" smtClean="0">
                <a:solidFill>
                  <a:srgbClr val="002060"/>
                </a:solidFill>
              </a:rPr>
              <a:t>objetivos.</a:t>
            </a:r>
          </a:p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5371666"/>
              </p:ext>
            </p:extLst>
          </p:nvPr>
        </p:nvGraphicFramePr>
        <p:xfrm>
          <a:off x="1730026" y="3303402"/>
          <a:ext cx="568863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0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534868" y="116632"/>
            <a:ext cx="8372475" cy="864096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é Gestão de Riscos?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61" y="1700808"/>
            <a:ext cx="4392488" cy="4419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3707904" y="10813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GOVERNANÇA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11560" y="45811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COMPLIANCE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03591" y="4581128"/>
            <a:ext cx="132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RISCOS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6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467544" y="117474"/>
            <a:ext cx="8153400" cy="71936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Gestão de riscos no Tribunal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1116" y="1340768"/>
            <a:ext cx="7970838" cy="4824413"/>
          </a:xfrm>
        </p:spPr>
        <p:txBody>
          <a:bodyPr>
            <a:normAutofit/>
          </a:bodyPr>
          <a:lstStyle/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A gestão de riscos já está presente no Tribunal, porém ela não é uma atividade realizada de forma padronizada e institucionalizada.</a:t>
            </a:r>
          </a:p>
          <a:p>
            <a:pPr marL="0" lvl="1" indent="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None/>
              <a:defRPr/>
            </a:pPr>
            <a:endParaRPr lang="pt-BR" sz="2400" dirty="0">
              <a:solidFill>
                <a:srgbClr val="002060"/>
              </a:solidFill>
            </a:endParaRPr>
          </a:p>
          <a:p>
            <a:pPr marL="342900" lvl="1" indent="-34290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O que se objetiva com a implantação da Gestão de Riscos é estabelecer a política institucional de riscos aplicável a todos. </a:t>
            </a:r>
            <a:endParaRPr lang="pt-BR" sz="2400" dirty="0">
              <a:solidFill>
                <a:srgbClr val="002060"/>
              </a:solidFill>
            </a:endParaRPr>
          </a:p>
          <a:p>
            <a:pPr marL="0" lvl="1" indent="0" algn="just" fontAlgn="auto">
              <a:spcBef>
                <a:spcPts val="370"/>
              </a:spcBef>
              <a:spcAft>
                <a:spcPts val="600"/>
              </a:spcAft>
              <a:buClr>
                <a:srgbClr val="00518E"/>
              </a:buClr>
              <a:buSzPct val="100000"/>
              <a:buNone/>
              <a:defRPr/>
            </a:pP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752650" y="4756408"/>
            <a:ext cx="1778987" cy="6575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766218" y="4509120"/>
            <a:ext cx="180020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5724128" y="4509120"/>
            <a:ext cx="180020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11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76946" y="3540281"/>
            <a:ext cx="655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GESTÃO DE RISCOS</a:t>
            </a:r>
            <a:endParaRPr lang="pt-BR" sz="5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4755" name="Rectangle 3"/>
          <p:cNvSpPr txBox="1">
            <a:spLocks noChangeArrowheads="1"/>
          </p:cNvSpPr>
          <p:nvPr/>
        </p:nvSpPr>
        <p:spPr bwMode="auto">
          <a:xfrm>
            <a:off x="2843808" y="4365104"/>
            <a:ext cx="3419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663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Noções introdutórias</a:t>
            </a:r>
            <a:endParaRPr lang="pt-BR" sz="28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1124744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200" dirty="0" smtClean="0"/>
              <a:t>Adaptado do material didático </a:t>
            </a:r>
            <a:r>
              <a:rPr lang="pt-BR" sz="2200" dirty="0"/>
              <a:t>produzido </a:t>
            </a:r>
            <a:r>
              <a:rPr lang="pt-BR" sz="2200" dirty="0" smtClean="0"/>
              <a:t>pelo </a:t>
            </a:r>
            <a:r>
              <a:rPr lang="pt-BR" sz="2200" b="1" dirty="0" smtClean="0"/>
              <a:t>Tribunal de Contas de União</a:t>
            </a:r>
            <a:r>
              <a:rPr lang="pt-BR" sz="2200" dirty="0" smtClean="0"/>
              <a:t> e </a:t>
            </a:r>
            <a:r>
              <a:rPr lang="pt-BR" sz="2200" b="1" dirty="0" smtClean="0"/>
              <a:t>Conselho Nacional de Justiça</a:t>
            </a:r>
            <a:r>
              <a:rPr lang="pt-BR" sz="2200" dirty="0" smtClean="0"/>
              <a:t> no contexto </a:t>
            </a:r>
            <a:r>
              <a:rPr lang="pt-BR" sz="2200" dirty="0"/>
              <a:t>do Acordo de Cooperação Técnica TCU/CNJ nº </a:t>
            </a:r>
            <a:r>
              <a:rPr lang="pt-BR" sz="2200" dirty="0" smtClean="0"/>
              <a:t>087/2010 e cedido ao TJPR.</a:t>
            </a:r>
            <a:endParaRPr lang="pt-BR" sz="2200" dirty="0"/>
          </a:p>
          <a:p>
            <a:pPr lvl="1" algn="ctr"/>
            <a:endParaRPr lang="pt-BR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>
          <a:xfrm>
            <a:off x="467544" y="112775"/>
            <a:ext cx="8229600" cy="792163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Definições de Risco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555347"/>
              </p:ext>
            </p:extLst>
          </p:nvPr>
        </p:nvGraphicFramePr>
        <p:xfrm>
          <a:off x="611560" y="1556792"/>
          <a:ext cx="8363272" cy="455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827584" y="3439455"/>
            <a:ext cx="1512168" cy="360040"/>
          </a:xfrm>
          <a:prstGeom prst="ellipse">
            <a:avLst/>
          </a:prstGeom>
          <a:noFill/>
          <a:ln w="4445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563888" y="4725144"/>
            <a:ext cx="1512168" cy="360040"/>
          </a:xfrm>
          <a:prstGeom prst="ellipse">
            <a:avLst/>
          </a:prstGeom>
          <a:noFill/>
          <a:ln w="4445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372200" y="3777306"/>
            <a:ext cx="1512168" cy="360040"/>
          </a:xfrm>
          <a:prstGeom prst="ellipse">
            <a:avLst/>
          </a:prstGeom>
          <a:noFill/>
          <a:ln w="4445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7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605E3F-D7C4-47DB-9C5E-9C0F12EAF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3605E3F-D7C4-47DB-9C5E-9C0F12EAF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6D970D-1C85-41B9-B44D-A615E131C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A6D970D-1C85-41B9-B44D-A615E131C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7C47D-ACBF-42F7-989D-7606BB2D6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2B7C47D-ACBF-42F7-989D-7606BB2D6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E4420-1733-46DB-8B6C-86DBEFBF2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81E4420-1733-46DB-8B6C-86DBEFBF2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F3045-5A03-42D5-8C81-580A17359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A7F3045-5A03-42D5-8C81-580A17359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ED734-CB8C-4CBE-89DB-5E9BEB3C7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F5ED734-CB8C-4CBE-89DB-5E9BEB3C7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29890" y="260648"/>
            <a:ext cx="7772400" cy="520353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Riscos acompanham objetivos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549274" y="1268760"/>
            <a:ext cx="8042275" cy="10588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pt-BR" sz="2800" b="1" dirty="0" smtClean="0">
                <a:solidFill>
                  <a:schemeClr val="accent2"/>
                </a:solidFill>
              </a:rPr>
              <a:t>Só tem sentido se falar em riscos em relação a objetivos, sejam explícitos ou não!</a:t>
            </a:r>
          </a:p>
          <a:p>
            <a:pPr algn="ctr">
              <a:buFont typeface="Wingdings 2" pitchFamily="18" charset="2"/>
              <a:buNone/>
            </a:pPr>
            <a:endParaRPr lang="pt-BR" sz="2800" b="1" dirty="0" smtClean="0">
              <a:solidFill>
                <a:srgbClr val="FF6600"/>
              </a:solidFill>
            </a:endParaRPr>
          </a:p>
        </p:txBody>
      </p:sp>
      <p:pic>
        <p:nvPicPr>
          <p:cNvPr id="5" name="Content Placeholder 13" descr="itaquera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79058"/>
            <a:ext cx="3629502" cy="217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7944" y="2480522"/>
            <a:ext cx="47910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Objetivo: </a:t>
            </a:r>
            <a:r>
              <a:rPr lang="pt-BR" sz="2400" dirty="0">
                <a:solidFill>
                  <a:srgbClr val="002060"/>
                </a:solidFill>
                <a:latin typeface="+mj-lt"/>
              </a:rPr>
              <a:t>entregar estádio a tempo para a Copa do Mundo segundo padrão de qualidade acordado com a FIFA.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Riscos: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</a:rPr>
              <a:t> greves dos operários</a:t>
            </a:r>
          </a:p>
          <a:p>
            <a:pPr>
              <a:buFont typeface="Arial" charset="0"/>
              <a:buChar char="•"/>
            </a:pPr>
            <a:r>
              <a:rPr lang="pt-BR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acidentes</a:t>
            </a:r>
          </a:p>
          <a:p>
            <a:pPr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 ...</a:t>
            </a:r>
            <a:endParaRPr lang="pt-BR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1106" y="4653135"/>
            <a:ext cx="2678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  <a:latin typeface="+mj-lt"/>
              </a:rPr>
              <a:t>Obras do estádio </a:t>
            </a:r>
            <a:r>
              <a:rPr lang="pt-BR" sz="1600" dirty="0" err="1">
                <a:solidFill>
                  <a:srgbClr val="002060"/>
                </a:solidFill>
                <a:latin typeface="+mj-lt"/>
              </a:rPr>
              <a:t>Itaquerão</a:t>
            </a:r>
            <a:r>
              <a:rPr lang="pt-BR" sz="1600" dirty="0">
                <a:solidFill>
                  <a:srgbClr val="002060"/>
                </a:solidFill>
                <a:latin typeface="+mj-lt"/>
              </a:rPr>
              <a:t>-SP</a:t>
            </a:r>
          </a:p>
        </p:txBody>
      </p:sp>
    </p:spTree>
    <p:extLst>
      <p:ext uri="{BB962C8B-B14F-4D97-AF65-F5344CB8AC3E}">
        <p14:creationId xmlns:p14="http://schemas.microsoft.com/office/powerpoint/2010/main" val="4303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6125430" cy="174331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14858" y="510031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Portal R7 (www.r7.com.br)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1"/>
          <a:stretch/>
        </p:blipFill>
        <p:spPr>
          <a:xfrm>
            <a:off x="539552" y="1196752"/>
            <a:ext cx="4827634" cy="136815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11560" y="244621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Folha de São Paulo (www.folha.uol.com.br)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267744" y="3833733"/>
            <a:ext cx="2124236" cy="725132"/>
          </a:xfrm>
          <a:prstGeom prst="ellipse">
            <a:avLst/>
          </a:prstGeom>
          <a:noFill/>
          <a:ln w="9525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6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4932040" y="4509120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803560" y="5805264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893274" y="58052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71800" y="45208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4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ítulo 1"/>
          <p:cNvSpPr>
            <a:spLocks noGrp="1"/>
          </p:cNvSpPr>
          <p:nvPr>
            <p:ph type="title"/>
          </p:nvPr>
        </p:nvSpPr>
        <p:spPr>
          <a:xfrm>
            <a:off x="539750" y="184151"/>
            <a:ext cx="7772400" cy="65256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Identificação de Riscos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7776"/>
              </p:ext>
            </p:extLst>
          </p:nvPr>
        </p:nvGraphicFramePr>
        <p:xfrm>
          <a:off x="683568" y="1412776"/>
          <a:ext cx="8136904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8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53639"/>
              </p:ext>
            </p:extLst>
          </p:nvPr>
        </p:nvGraphicFramePr>
        <p:xfrm>
          <a:off x="457200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28650" y="200385"/>
            <a:ext cx="7772400" cy="652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Identificação de Riscos</a:t>
            </a:r>
          </a:p>
        </p:txBody>
      </p:sp>
    </p:spTree>
    <p:extLst>
      <p:ext uri="{BB962C8B-B14F-4D97-AF65-F5344CB8AC3E}">
        <p14:creationId xmlns:p14="http://schemas.microsoft.com/office/powerpoint/2010/main" val="24123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ítulo 1"/>
          <p:cNvSpPr>
            <a:spLocks noGrp="1"/>
          </p:cNvSpPr>
          <p:nvPr>
            <p:ph type="title"/>
          </p:nvPr>
        </p:nvSpPr>
        <p:spPr>
          <a:xfrm>
            <a:off x="467544" y="223383"/>
            <a:ext cx="7772400" cy="65256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Componentes do Risco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435133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000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t-BR" sz="2000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835696" y="2204864"/>
          <a:ext cx="569260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lipse 1"/>
          <p:cNvSpPr/>
          <p:nvPr/>
        </p:nvSpPr>
        <p:spPr>
          <a:xfrm>
            <a:off x="1333624" y="1572221"/>
            <a:ext cx="6696744" cy="3888432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488388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Risco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727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5039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Componentes do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 -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Causa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07769419"/>
              </p:ext>
            </p:extLst>
          </p:nvPr>
        </p:nvGraphicFramePr>
        <p:xfrm>
          <a:off x="1496244" y="1484784"/>
          <a:ext cx="62441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5039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FONTES DE RISCO</a:t>
            </a:r>
            <a:endParaRPr lang="pt-BR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22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484784"/>
            <a:ext cx="7200800" cy="403244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SzPct val="100000"/>
              <a:buNone/>
            </a:pPr>
            <a:r>
              <a:rPr lang="pt-BR" sz="2600" dirty="0" smtClean="0">
                <a:solidFill>
                  <a:srgbClr val="002060"/>
                </a:solidFill>
              </a:rPr>
              <a:t>Elemento </a:t>
            </a:r>
            <a:r>
              <a:rPr lang="pt-BR" sz="2600" dirty="0">
                <a:solidFill>
                  <a:srgbClr val="002060"/>
                </a:solidFill>
              </a:rPr>
              <a:t>que, </a:t>
            </a:r>
            <a:r>
              <a:rPr lang="pt-BR" sz="2600" b="1" dirty="0">
                <a:solidFill>
                  <a:srgbClr val="002060"/>
                </a:solidFill>
              </a:rPr>
              <a:t>individualmente</a:t>
            </a:r>
            <a:r>
              <a:rPr lang="pt-BR" sz="2600" dirty="0">
                <a:solidFill>
                  <a:srgbClr val="002060"/>
                </a:solidFill>
              </a:rPr>
              <a:t> ou </a:t>
            </a:r>
            <a:r>
              <a:rPr lang="pt-BR" sz="2600" b="1" dirty="0">
                <a:solidFill>
                  <a:srgbClr val="002060"/>
                </a:solidFill>
              </a:rPr>
              <a:t>combinado</a:t>
            </a:r>
            <a:r>
              <a:rPr lang="pt-BR" sz="2600" dirty="0">
                <a:solidFill>
                  <a:srgbClr val="002060"/>
                </a:solidFill>
              </a:rPr>
              <a:t>, tem o potencial intrínseco para dar origem ao </a:t>
            </a:r>
            <a:r>
              <a:rPr lang="pt-BR" sz="2600" dirty="0" smtClean="0">
                <a:solidFill>
                  <a:srgbClr val="002060"/>
                </a:solidFill>
              </a:rPr>
              <a:t>risco: </a:t>
            </a:r>
          </a:p>
          <a:p>
            <a:pPr marL="0" indent="0" algn="just">
              <a:lnSpc>
                <a:spcPct val="120000"/>
              </a:lnSpc>
              <a:buSzPct val="100000"/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Pessoas;</a:t>
            </a: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Processos;</a:t>
            </a: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Sistemas;</a:t>
            </a: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err="1" smtClean="0">
                <a:solidFill>
                  <a:srgbClr val="002060"/>
                </a:solidFill>
              </a:rPr>
              <a:t>Infra-estrutura</a:t>
            </a:r>
            <a:r>
              <a:rPr lang="pt-BR" sz="2200" dirty="0" smtClean="0">
                <a:solidFill>
                  <a:srgbClr val="002060"/>
                </a:solidFill>
              </a:rPr>
              <a:t> física ou organizacional;</a:t>
            </a: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Tecnologia;</a:t>
            </a:r>
          </a:p>
          <a:p>
            <a:pPr lvl="1" algn="just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002060"/>
                </a:solidFill>
              </a:rPr>
              <a:t>Eventos externos (não gerenciáveis).</a:t>
            </a:r>
          </a:p>
        </p:txBody>
      </p:sp>
    </p:spTree>
    <p:extLst>
      <p:ext uri="{BB962C8B-B14F-4D97-AF65-F5344CB8AC3E}">
        <p14:creationId xmlns:p14="http://schemas.microsoft.com/office/powerpoint/2010/main" val="19063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776864" cy="1296144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002060"/>
                </a:solidFill>
              </a:rPr>
              <a:t>Riscos estão por toda parte!</a:t>
            </a:r>
          </a:p>
        </p:txBody>
      </p:sp>
    </p:spTree>
    <p:extLst>
      <p:ext uri="{BB962C8B-B14F-4D97-AF65-F5344CB8AC3E}">
        <p14:creationId xmlns:p14="http://schemas.microsoft.com/office/powerpoint/2010/main" val="1290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5039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VULNERABILIDADES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27584" y="1268760"/>
            <a:ext cx="770485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SzPct val="100000"/>
              <a:buFont typeface="Arial" panose="020B0604020202020204" pitchFamily="34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r>
              <a:rPr lang="pt-BR" sz="2600" dirty="0">
                <a:solidFill>
                  <a:srgbClr val="002060"/>
                </a:solidFill>
              </a:rPr>
              <a:t>I</a:t>
            </a:r>
            <a:r>
              <a:rPr lang="pt-BR" sz="2600" dirty="0" smtClean="0">
                <a:solidFill>
                  <a:srgbClr val="002060"/>
                </a:solidFill>
              </a:rPr>
              <a:t>nexistências, inadequações ou deficiências em uma fonte de risco.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endParaRPr lang="pt-BR" sz="2600" dirty="0">
              <a:solidFill>
                <a:srgbClr val="00206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Exemplo</a:t>
            </a:r>
            <a:r>
              <a:rPr lang="pt-BR" sz="2600" dirty="0" smtClean="0">
                <a:solidFill>
                  <a:srgbClr val="002060"/>
                </a:solidFill>
              </a:rPr>
              <a:t>: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r>
              <a:rPr lang="pt-BR" sz="2600" dirty="0">
                <a:solidFill>
                  <a:srgbClr val="002060"/>
                </a:solidFill>
              </a:rPr>
              <a:t>	</a:t>
            </a:r>
            <a:r>
              <a:rPr lang="pt-BR" sz="2600" dirty="0" smtClean="0">
                <a:solidFill>
                  <a:srgbClr val="002060"/>
                </a:solidFill>
              </a:rPr>
              <a:t>Na Fonte </a:t>
            </a:r>
            <a:r>
              <a:rPr lang="pt-BR" sz="2600" dirty="0" smtClean="0">
                <a:solidFill>
                  <a:srgbClr val="002060"/>
                </a:solidFill>
              </a:rPr>
              <a:t>Pessoas: </a:t>
            </a:r>
            <a:r>
              <a:rPr lang="pt-BR" sz="2600" dirty="0" smtClean="0">
                <a:solidFill>
                  <a:srgbClr val="002060"/>
                </a:solidFill>
              </a:rPr>
              <a:t>falta de </a:t>
            </a:r>
            <a:r>
              <a:rPr lang="pt-BR" sz="2600" dirty="0" smtClean="0">
                <a:solidFill>
                  <a:srgbClr val="002060"/>
                </a:solidFill>
              </a:rPr>
              <a:t>treinamento.</a:t>
            </a:r>
            <a:endParaRPr lang="pt-BR" sz="2600" dirty="0" smtClean="0">
              <a:solidFill>
                <a:srgbClr val="00206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SzPct val="100000"/>
              <a:buNone/>
            </a:pPr>
            <a:r>
              <a:rPr lang="pt-BR" sz="2600" dirty="0">
                <a:solidFill>
                  <a:srgbClr val="002060"/>
                </a:solidFill>
              </a:rPr>
              <a:t>	</a:t>
            </a:r>
            <a:r>
              <a:rPr lang="pt-BR" sz="2600" dirty="0" smtClean="0">
                <a:solidFill>
                  <a:srgbClr val="002060"/>
                </a:solidFill>
              </a:rPr>
              <a:t>Na Fonte </a:t>
            </a:r>
            <a:r>
              <a:rPr lang="pt-BR" sz="2600" dirty="0" smtClean="0">
                <a:solidFill>
                  <a:srgbClr val="002060"/>
                </a:solidFill>
              </a:rPr>
              <a:t>Sistema: </a:t>
            </a:r>
            <a:r>
              <a:rPr lang="pt-BR" sz="2600" dirty="0" smtClean="0">
                <a:solidFill>
                  <a:srgbClr val="002060"/>
                </a:solidFill>
              </a:rPr>
              <a:t>regra de negócio equivocada. </a:t>
            </a:r>
          </a:p>
        </p:txBody>
      </p:sp>
    </p:spTree>
    <p:extLst>
      <p:ext uri="{BB962C8B-B14F-4D97-AF65-F5344CB8AC3E}">
        <p14:creationId xmlns:p14="http://schemas.microsoft.com/office/powerpoint/2010/main" val="22177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5039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Componentes do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Risco -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Causa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496244" y="1484784"/>
          <a:ext cx="62441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4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153400" cy="5039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Componentes do Risco -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Evento</a:t>
            </a:r>
            <a:endParaRPr lang="pt-BR" sz="3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1922" name="Espaço Reservado para Conteúdo 2"/>
          <p:cNvSpPr>
            <a:spLocks noGrp="1"/>
          </p:cNvSpPr>
          <p:nvPr>
            <p:ph idx="1"/>
          </p:nvPr>
        </p:nvSpPr>
        <p:spPr>
          <a:xfrm>
            <a:off x="548569" y="1196752"/>
            <a:ext cx="7992888" cy="4878387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É a </a:t>
            </a:r>
            <a:r>
              <a:rPr lang="pt-BR" sz="2400" dirty="0">
                <a:solidFill>
                  <a:srgbClr val="1F497D">
                    <a:lumMod val="50000"/>
                  </a:srgbClr>
                </a:solidFill>
              </a:rPr>
              <a:t>possibilidade de </a:t>
            </a:r>
            <a:r>
              <a:rPr lang="pt-BR" sz="2400" u="sng" dirty="0">
                <a:solidFill>
                  <a:srgbClr val="1F497D">
                    <a:lumMod val="50000"/>
                  </a:srgbClr>
                </a:solidFill>
              </a:rPr>
              <a:t>algo</a:t>
            </a:r>
            <a:r>
              <a:rPr lang="pt-BR" sz="2400" dirty="0">
                <a:solidFill>
                  <a:srgbClr val="1F497D">
                    <a:lumMod val="50000"/>
                  </a:srgbClr>
                </a:solidFill>
              </a:rPr>
              <a:t> acontecer e ter um impacto </a:t>
            </a: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nos objetivos, </a:t>
            </a:r>
            <a:r>
              <a:rPr lang="pt-BR" sz="2400" dirty="0">
                <a:solidFill>
                  <a:srgbClr val="1F497D">
                    <a:lumMod val="50000"/>
                  </a:srgbClr>
                </a:solidFill>
              </a:rPr>
              <a:t>esse algo é o </a:t>
            </a:r>
            <a:r>
              <a:rPr lang="pt-BR" sz="2400" b="1" dirty="0">
                <a:solidFill>
                  <a:srgbClr val="1F497D">
                    <a:lumMod val="50000"/>
                  </a:srgbClr>
                </a:solidFill>
              </a:rPr>
              <a:t>evento</a:t>
            </a:r>
            <a:r>
              <a:rPr lang="pt-BR" sz="2400" dirty="0">
                <a:solidFill>
                  <a:srgbClr val="1F497D">
                    <a:lumMod val="50000"/>
                  </a:srgbClr>
                </a:solidFill>
              </a:rPr>
              <a:t> potencial, que pode ser positivo ou negativo</a:t>
            </a: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.</a:t>
            </a:r>
          </a:p>
          <a:p>
            <a:pPr marL="274320" indent="-274320" algn="just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r>
              <a:rPr lang="pt-BR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negativo = </a:t>
            </a:r>
            <a:r>
              <a:rPr lang="pt-BR" sz="2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r>
              <a:rPr lang="pt-BR" sz="28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positivo = </a:t>
            </a:r>
            <a:r>
              <a:rPr lang="pt-BR" sz="28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2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ítulo 2"/>
          <p:cNvSpPr>
            <a:spLocks noGrp="1"/>
          </p:cNvSpPr>
          <p:nvPr>
            <p:ph type="title"/>
          </p:nvPr>
        </p:nvSpPr>
        <p:spPr>
          <a:xfrm>
            <a:off x="380040" y="170958"/>
            <a:ext cx="8229600" cy="665754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Componentes do Risco - </a:t>
            </a:r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Consequência</a:t>
            </a:r>
            <a:endParaRPr lang="pt-B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Espaço Reservado para Conteúdo 18"/>
          <p:cNvSpPr>
            <a:spLocks noGrp="1"/>
          </p:cNvSpPr>
          <p:nvPr>
            <p:ph idx="1"/>
          </p:nvPr>
        </p:nvSpPr>
        <p:spPr>
          <a:xfrm>
            <a:off x="457200" y="1357313"/>
            <a:ext cx="8401050" cy="642937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Resultado de um evento sobre os objetivos.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2866736"/>
            <a:ext cx="3214688" cy="8822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mpd="sng">
            <a:solidFill>
              <a:srgbClr val="00518E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ctr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ESTRATÉGICOS</a:t>
            </a:r>
            <a:endParaRPr lang="pt-B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  <a:p>
            <a:pPr marL="342900" indent="-342900" algn="ctr" fontAlgn="auto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OPERACIONAIS</a:t>
            </a:r>
            <a:endParaRPr lang="pt-BR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8" name="Texto explicativo retangular 17"/>
          <p:cNvSpPr/>
          <p:nvPr/>
        </p:nvSpPr>
        <p:spPr>
          <a:xfrm>
            <a:off x="716733" y="3186605"/>
            <a:ext cx="3960440" cy="2690667"/>
          </a:xfrm>
          <a:prstGeom prst="wedgeRectCallout">
            <a:avLst>
              <a:gd name="adj1" fmla="val 67550"/>
              <a:gd name="adj2" fmla="val -438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Possíveis impactos: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     - </a:t>
            </a:r>
            <a:r>
              <a:rPr lang="pt-BR" sz="2200" dirty="0" smtClean="0"/>
              <a:t>Financeiro </a:t>
            </a:r>
            <a:r>
              <a:rPr lang="pt-BR" sz="2200" dirty="0"/>
              <a:t>($ custo/receita) </a:t>
            </a:r>
            <a:endParaRPr lang="pt-BR" sz="2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 smtClean="0"/>
              <a:t>     - Prazo </a:t>
            </a:r>
            <a:r>
              <a:rPr lang="pt-BR" sz="2200" dirty="0"/>
              <a:t>(cronograma)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     </a:t>
            </a:r>
            <a:r>
              <a:rPr lang="pt-BR" sz="2200" dirty="0" smtClean="0"/>
              <a:t>- Qualidade</a:t>
            </a:r>
            <a:endParaRPr lang="pt-BR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     - Escopo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/>
              <a:t>     - Imagem ou </a:t>
            </a:r>
            <a:r>
              <a:rPr lang="pt-BR" sz="2200" dirty="0" smtClean="0"/>
              <a:t>reputação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0" name="Retângulo 19"/>
          <p:cNvSpPr/>
          <p:nvPr/>
        </p:nvSpPr>
        <p:spPr>
          <a:xfrm>
            <a:off x="6012160" y="2141105"/>
            <a:ext cx="20505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135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2"/>
          <p:cNvSpPr>
            <a:spLocks noGrp="1"/>
          </p:cNvSpPr>
          <p:nvPr>
            <p:ph type="title"/>
          </p:nvPr>
        </p:nvSpPr>
        <p:spPr>
          <a:xfrm>
            <a:off x="468313" y="188640"/>
            <a:ext cx="7772400" cy="65370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Identificação de Riscos - </a:t>
            </a:r>
            <a:r>
              <a:rPr lang="pt-BR" sz="3200" b="1" dirty="0" smtClean="0">
                <a:solidFill>
                  <a:srgbClr val="002060"/>
                </a:solidFill>
                <a:latin typeface="+mn-lt"/>
              </a:rPr>
              <a:t>Exemplo</a:t>
            </a:r>
            <a:endParaRPr lang="pt-BR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8850" name="Espaço Reservado para Conteúdo 3"/>
          <p:cNvSpPr>
            <a:spLocks noGrp="1"/>
          </p:cNvSpPr>
          <p:nvPr>
            <p:ph idx="1"/>
          </p:nvPr>
        </p:nvSpPr>
        <p:spPr>
          <a:xfrm>
            <a:off x="468313" y="1124744"/>
            <a:ext cx="8229600" cy="4813399"/>
          </a:xfrm>
        </p:spPr>
        <p:txBody>
          <a:bodyPr>
            <a:normAutofit/>
          </a:bodyPr>
          <a:lstStyle/>
          <a:p>
            <a:pPr marL="342900" lvl="1" indent="0" algn="ctr">
              <a:spcAft>
                <a:spcPts val="1200"/>
              </a:spcAft>
              <a:buNone/>
            </a:pP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TSE: 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Realizar recadastramento biométrico de 14,2 milhões de eleitores até março de 2014.</a:t>
            </a:r>
          </a:p>
          <a:p>
            <a:pPr lvl="1">
              <a:spcAft>
                <a:spcPts val="1200"/>
              </a:spcAft>
            </a:pPr>
            <a:endParaRPr lang="pt-BR" sz="1200" dirty="0">
              <a:solidFill>
                <a:srgbClr val="002060"/>
              </a:solidFill>
            </a:endParaRPr>
          </a:p>
          <a:p>
            <a:pPr marL="342900" lvl="1" indent="0">
              <a:spcAft>
                <a:spcPts val="1200"/>
              </a:spcAft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RISCOS:</a:t>
            </a:r>
            <a:endParaRPr lang="pt-BR" sz="2400" dirty="0">
              <a:solidFill>
                <a:srgbClr val="002060"/>
              </a:solidFill>
            </a:endParaRPr>
          </a:p>
          <a:p>
            <a:pPr marL="1435100" lvl="1" indent="-182563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Eleitores desinformados não comparecerem aos cartórios eleitorais dentro do prazo</a:t>
            </a:r>
          </a:p>
          <a:p>
            <a:pPr marL="1435100" lvl="1" indent="-182563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Eleitores comparecerem sem portar os documentos necessários</a:t>
            </a:r>
          </a:p>
          <a:p>
            <a:pPr marL="1435100" lvl="1" indent="-182563">
              <a:buFont typeface="Arial" charset="0"/>
              <a:buChar char="•"/>
            </a:pPr>
            <a:r>
              <a:rPr lang="pt-BR" sz="2400" dirty="0" smtClean="0">
                <a:solidFill>
                  <a:srgbClr val="002060"/>
                </a:solidFill>
              </a:rPr>
              <a:t>Pane no sistema de informação do TSE</a:t>
            </a:r>
          </a:p>
        </p:txBody>
      </p:sp>
      <p:sp>
        <p:nvSpPr>
          <p:cNvPr id="2" name="Retângulo 1"/>
          <p:cNvSpPr/>
          <p:nvPr/>
        </p:nvSpPr>
        <p:spPr>
          <a:xfrm>
            <a:off x="707735" y="980728"/>
            <a:ext cx="8136904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6827525"/>
              </p:ext>
            </p:extLst>
          </p:nvPr>
        </p:nvGraphicFramePr>
        <p:xfrm>
          <a:off x="1702409" y="1268760"/>
          <a:ext cx="614755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3851920" y="370705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803560" y="5805264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893274" y="58052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71800" y="45208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1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17185" cy="64792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8568" y="1124744"/>
            <a:ext cx="8199895" cy="4878387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Envolve a apreciação das causas e as fontes de risco, suas consequências positivas e negativas e a probabilidade de que essas consequências possam ocorrer.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Objetiva:</a:t>
            </a:r>
            <a:endParaRPr lang="pt-BR" sz="2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Desenvolver a compreensão dos riscos.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Fornecer subsídios para a decisão, estratégia e método para o tratamento de riscos.</a:t>
            </a:r>
            <a:endParaRPr lang="pt-BR" sz="28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ítulo 2"/>
          <p:cNvSpPr>
            <a:spLocks noGrp="1"/>
          </p:cNvSpPr>
          <p:nvPr>
            <p:ph type="title"/>
          </p:nvPr>
        </p:nvSpPr>
        <p:spPr>
          <a:xfrm>
            <a:off x="468313" y="188640"/>
            <a:ext cx="7772400" cy="65370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</a:t>
            </a:r>
            <a:endParaRPr lang="pt-BR" b="1" dirty="0" smtClean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49366476"/>
              </p:ext>
            </p:extLst>
          </p:nvPr>
        </p:nvGraphicFramePr>
        <p:xfrm>
          <a:off x="1691680" y="2132856"/>
          <a:ext cx="614755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1333624" y="1572221"/>
            <a:ext cx="2446288" cy="3888432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751004" y="1484784"/>
            <a:ext cx="2446288" cy="3888432"/>
          </a:xfrm>
          <a:prstGeom prst="ellipse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6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ítulo 1"/>
          <p:cNvSpPr>
            <a:spLocks noGrp="1"/>
          </p:cNvSpPr>
          <p:nvPr>
            <p:ph type="title"/>
          </p:nvPr>
        </p:nvSpPr>
        <p:spPr>
          <a:xfrm>
            <a:off x="469864" y="225437"/>
            <a:ext cx="7917185" cy="64792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</a:t>
            </a:r>
          </a:p>
        </p:txBody>
      </p:sp>
      <p:sp>
        <p:nvSpPr>
          <p:cNvPr id="92162" name="Espaço Reservado para Conteúdo 2"/>
          <p:cNvSpPr>
            <a:spLocks noGrp="1"/>
          </p:cNvSpPr>
          <p:nvPr>
            <p:ph idx="1"/>
          </p:nvPr>
        </p:nvSpPr>
        <p:spPr>
          <a:xfrm>
            <a:off x="749614" y="1628800"/>
            <a:ext cx="8072848" cy="216095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Um risco é avaliado em termos de </a:t>
            </a:r>
            <a:r>
              <a:rPr lang="pt-BR" sz="2400" b="1" u="sng" dirty="0" smtClean="0">
                <a:solidFill>
                  <a:srgbClr val="002060"/>
                </a:solidFill>
              </a:rPr>
              <a:t>probabilidade</a:t>
            </a:r>
            <a:r>
              <a:rPr lang="pt-BR" sz="2400" dirty="0" smtClean="0">
                <a:solidFill>
                  <a:srgbClr val="002060"/>
                </a:solidFill>
              </a:rPr>
              <a:t> de ocorrência e de </a:t>
            </a:r>
            <a:r>
              <a:rPr lang="pt-BR" sz="2400" b="1" u="sng" dirty="0" smtClean="0">
                <a:solidFill>
                  <a:srgbClr val="002060"/>
                </a:solidFill>
              </a:rPr>
              <a:t>impacto</a:t>
            </a:r>
            <a:r>
              <a:rPr lang="pt-BR" sz="2400" dirty="0" smtClean="0">
                <a:solidFill>
                  <a:srgbClr val="002060"/>
                </a:solidFill>
              </a:rPr>
              <a:t> sobre os objetivos.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Quanto maior a probabilidade e maior o impacto, maior é o nível do risco.</a:t>
            </a:r>
          </a:p>
          <a:p>
            <a:pPr algn="just">
              <a:buFont typeface="Wingdings 2" pitchFamily="18" charset="2"/>
              <a:buNone/>
            </a:pPr>
            <a:endParaRPr lang="pt-BR" sz="1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11560" y="4293096"/>
            <a:ext cx="821090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Nível do Risco = </a:t>
            </a:r>
            <a:r>
              <a:rPr lang="pt-BR" sz="3200" b="1" dirty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Probabilidade x Impacto</a:t>
            </a:r>
          </a:p>
        </p:txBody>
      </p:sp>
    </p:spTree>
    <p:extLst>
      <p:ext uri="{BB962C8B-B14F-4D97-AF65-F5344CB8AC3E}">
        <p14:creationId xmlns:p14="http://schemas.microsoft.com/office/powerpoint/2010/main" val="30996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850900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769830"/>
              </p:ext>
            </p:extLst>
          </p:nvPr>
        </p:nvGraphicFramePr>
        <p:xfrm>
          <a:off x="539552" y="1125538"/>
          <a:ext cx="8280920" cy="561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3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poker-players.jpg"/>
          <p:cNvPicPr>
            <a:picLocks noChangeAspect="1"/>
          </p:cNvPicPr>
          <p:nvPr/>
        </p:nvPicPr>
        <p:blipFill>
          <a:blip r:embed="rId2" cstate="print"/>
          <a:srcRect t="-1618" b="-1450"/>
          <a:stretch>
            <a:fillRect/>
          </a:stretch>
        </p:blipFill>
        <p:spPr>
          <a:xfrm>
            <a:off x="722718" y="548680"/>
            <a:ext cx="36332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risky_driv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96716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3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282" name="Título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641208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Matriz Impacto x Probabilidade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19571" y="1025058"/>
          <a:ext cx="7704858" cy="5539293"/>
        </p:xfrm>
        <a:graphic>
          <a:graphicData uri="http://schemas.openxmlformats.org/drawingml/2006/table">
            <a:tbl>
              <a:tblPr/>
              <a:tblGrid>
                <a:gridCol w="1100694">
                  <a:extLst>
                    <a:ext uri="{9D8B030D-6E8A-4147-A177-3AD203B41FA5}">
                      <a16:colId xmlns:a16="http://schemas.microsoft.com/office/drawing/2014/main" val="1347721402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425190026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172035113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862722450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123300388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639104437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923152957"/>
                    </a:ext>
                  </a:extLst>
                </a:gridCol>
              </a:tblGrid>
              <a:tr h="35465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Legenda:</a:t>
                      </a:r>
                      <a:r>
                        <a:rPr lang="pt-BR" sz="1800" b="1" i="1" u="none" strike="noStrike" baseline="0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Nível </a:t>
                      </a:r>
                      <a:r>
                        <a:rPr lang="pt-BR" sz="1800" b="1" i="1" u="none" strike="noStrike" dirty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de Risco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60035"/>
                  </a:ext>
                </a:extLst>
              </a:tr>
              <a:tr h="343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Extremo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FF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8"/>
                  </a:ext>
                </a:extLst>
              </a:tr>
              <a:tr h="20614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10073"/>
                  </a:ext>
                </a:extLst>
              </a:tr>
              <a:tr h="2327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IMPACTO</a:t>
                      </a:r>
                    </a:p>
                  </a:txBody>
                  <a:tcPr marL="8745" marR="8745" marT="87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50220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Muito 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799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66075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14028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8433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45412"/>
                  </a:ext>
                </a:extLst>
              </a:tr>
              <a:tr h="354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19801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2488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863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Muito 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38119"/>
                  </a:ext>
                </a:extLst>
              </a:tr>
              <a:tr h="35479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908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Muito 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Muito 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53703"/>
                  </a:ext>
                </a:extLst>
              </a:tr>
              <a:tr h="54306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PROBABILIDADE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13097"/>
                  </a:ext>
                </a:extLst>
              </a:tr>
            </a:tbl>
          </a:graphicData>
        </a:graphic>
      </p:graphicFrame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6962558" y="2348880"/>
            <a:ext cx="1214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Extremo</a:t>
            </a:r>
          </a:p>
        </p:txBody>
      </p:sp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5491590" y="3203128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Alto</a:t>
            </a:r>
          </a:p>
        </p:txBody>
      </p:sp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4284092" y="4009247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Médio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3164034" y="4739196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Baixo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15816" y="1916832"/>
            <a:ext cx="5508613" cy="345638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282" name="Título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641208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Matriz Impacto x Probabilidade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19571" y="1025058"/>
          <a:ext cx="7704858" cy="5539293"/>
        </p:xfrm>
        <a:graphic>
          <a:graphicData uri="http://schemas.openxmlformats.org/drawingml/2006/table">
            <a:tbl>
              <a:tblPr/>
              <a:tblGrid>
                <a:gridCol w="1100694">
                  <a:extLst>
                    <a:ext uri="{9D8B030D-6E8A-4147-A177-3AD203B41FA5}">
                      <a16:colId xmlns:a16="http://schemas.microsoft.com/office/drawing/2014/main" val="1347721402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425190026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172035113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862722450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123300388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639104437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923152957"/>
                    </a:ext>
                  </a:extLst>
                </a:gridCol>
              </a:tblGrid>
              <a:tr h="35465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Legenda:</a:t>
                      </a:r>
                      <a:r>
                        <a:rPr lang="pt-BR" sz="1800" b="1" i="1" u="none" strike="noStrike" baseline="0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Nível </a:t>
                      </a:r>
                      <a:r>
                        <a:rPr lang="pt-BR" sz="1800" b="1" i="1" u="none" strike="noStrike" dirty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de Risco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60035"/>
                  </a:ext>
                </a:extLst>
              </a:tr>
              <a:tr h="343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Extremo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FF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8"/>
                  </a:ext>
                </a:extLst>
              </a:tr>
              <a:tr h="20614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10073"/>
                  </a:ext>
                </a:extLst>
              </a:tr>
              <a:tr h="2327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IMPACTO</a:t>
                      </a:r>
                    </a:p>
                  </a:txBody>
                  <a:tcPr marL="8745" marR="8745" marT="87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50220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799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66075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14028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8433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45412"/>
                  </a:ext>
                </a:extLst>
              </a:tr>
              <a:tr h="354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19801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2488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863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38119"/>
                  </a:ext>
                </a:extLst>
              </a:tr>
              <a:tr h="35479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908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53703"/>
                  </a:ext>
                </a:extLst>
              </a:tr>
              <a:tr h="54306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PROBABILIDADE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1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6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15"/>
          <p:cNvSpPr/>
          <p:nvPr/>
        </p:nvSpPr>
        <p:spPr>
          <a:xfrm>
            <a:off x="570549" y="3386931"/>
            <a:ext cx="3673474" cy="2346325"/>
          </a:xfrm>
          <a:custGeom>
            <a:avLst/>
            <a:gdLst>
              <a:gd name="connsiteX0" fmla="*/ 0 w 3427660"/>
              <a:gd name="connsiteY0" fmla="*/ 234581 h 2345805"/>
              <a:gd name="connsiteX1" fmla="*/ 68707 w 3427660"/>
              <a:gd name="connsiteY1" fmla="*/ 68707 h 2345805"/>
              <a:gd name="connsiteX2" fmla="*/ 234581 w 3427660"/>
              <a:gd name="connsiteY2" fmla="*/ 0 h 2345805"/>
              <a:gd name="connsiteX3" fmla="*/ 3193079 w 3427660"/>
              <a:gd name="connsiteY3" fmla="*/ 0 h 2345805"/>
              <a:gd name="connsiteX4" fmla="*/ 3358953 w 3427660"/>
              <a:gd name="connsiteY4" fmla="*/ 68707 h 2345805"/>
              <a:gd name="connsiteX5" fmla="*/ 3427660 w 3427660"/>
              <a:gd name="connsiteY5" fmla="*/ 234581 h 2345805"/>
              <a:gd name="connsiteX6" fmla="*/ 3427660 w 3427660"/>
              <a:gd name="connsiteY6" fmla="*/ 2111224 h 2345805"/>
              <a:gd name="connsiteX7" fmla="*/ 3358953 w 3427660"/>
              <a:gd name="connsiteY7" fmla="*/ 2277098 h 2345805"/>
              <a:gd name="connsiteX8" fmla="*/ 3193079 w 3427660"/>
              <a:gd name="connsiteY8" fmla="*/ 2345805 h 2345805"/>
              <a:gd name="connsiteX9" fmla="*/ 234581 w 3427660"/>
              <a:gd name="connsiteY9" fmla="*/ 2345805 h 2345805"/>
              <a:gd name="connsiteX10" fmla="*/ 68707 w 3427660"/>
              <a:gd name="connsiteY10" fmla="*/ 2277098 h 2345805"/>
              <a:gd name="connsiteX11" fmla="*/ 0 w 3427660"/>
              <a:gd name="connsiteY11" fmla="*/ 2111224 h 2345805"/>
              <a:gd name="connsiteX12" fmla="*/ 0 w 3427660"/>
              <a:gd name="connsiteY12" fmla="*/ 234581 h 234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7660" h="2345805">
                <a:moveTo>
                  <a:pt x="0" y="234581"/>
                </a:moveTo>
                <a:cubicBezTo>
                  <a:pt x="0" y="172366"/>
                  <a:pt x="24715" y="112700"/>
                  <a:pt x="68707" y="68707"/>
                </a:cubicBezTo>
                <a:cubicBezTo>
                  <a:pt x="112700" y="24715"/>
                  <a:pt x="172366" y="0"/>
                  <a:pt x="234581" y="0"/>
                </a:cubicBezTo>
                <a:lnTo>
                  <a:pt x="3193079" y="0"/>
                </a:lnTo>
                <a:cubicBezTo>
                  <a:pt x="3255294" y="0"/>
                  <a:pt x="3314960" y="24715"/>
                  <a:pt x="3358953" y="68707"/>
                </a:cubicBezTo>
                <a:cubicBezTo>
                  <a:pt x="3402945" y="112700"/>
                  <a:pt x="3427660" y="172366"/>
                  <a:pt x="3427660" y="234581"/>
                </a:cubicBezTo>
                <a:lnTo>
                  <a:pt x="3427660" y="2111224"/>
                </a:lnTo>
                <a:cubicBezTo>
                  <a:pt x="3427660" y="2173439"/>
                  <a:pt x="3402945" y="2233105"/>
                  <a:pt x="3358953" y="2277098"/>
                </a:cubicBezTo>
                <a:cubicBezTo>
                  <a:pt x="3314960" y="2321090"/>
                  <a:pt x="3255294" y="2345805"/>
                  <a:pt x="3193079" y="2345805"/>
                </a:cubicBezTo>
                <a:lnTo>
                  <a:pt x="234581" y="2345805"/>
                </a:lnTo>
                <a:cubicBezTo>
                  <a:pt x="172366" y="2345805"/>
                  <a:pt x="112700" y="2321090"/>
                  <a:pt x="68707" y="2277098"/>
                </a:cubicBezTo>
                <a:cubicBezTo>
                  <a:pt x="24715" y="2233105"/>
                  <a:pt x="0" y="2173439"/>
                  <a:pt x="0" y="2111224"/>
                </a:cubicBezTo>
                <a:lnTo>
                  <a:pt x="0" y="234581"/>
                </a:lnTo>
                <a:close/>
              </a:path>
            </a:pathLst>
          </a:custGeom>
          <a:solidFill>
            <a:srgbClr val="FF9900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6816" tIns="186816" rIns="186816" bIns="186816"/>
          <a:lstStyle/>
          <a:p>
            <a:pPr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dirty="0">
                <a:solidFill>
                  <a:srgbClr val="10253F"/>
                </a:solidFill>
                <a:latin typeface="Arial Black" pitchFamily="34" charset="0"/>
              </a:rPr>
              <a:t>RISCO INERENTE</a:t>
            </a:r>
            <a:endParaRPr lang="pt-BR" sz="3100" dirty="0">
              <a:solidFill>
                <a:srgbClr val="10253F"/>
              </a:solidFill>
            </a:endParaRPr>
          </a:p>
          <a:p>
            <a:pPr marL="228600" lvl="1" indent="-228600" defTabSz="137795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pt-BR" sz="2200" dirty="0">
                <a:solidFill>
                  <a:srgbClr val="10253F"/>
                </a:solidFill>
              </a:rPr>
              <a:t>Risco </a:t>
            </a:r>
            <a:r>
              <a:rPr lang="pt-BR" sz="2200" dirty="0" smtClean="0">
                <a:solidFill>
                  <a:srgbClr val="10253F"/>
                </a:solidFill>
              </a:rPr>
              <a:t>“</a:t>
            </a:r>
            <a:r>
              <a:rPr lang="pt-BR" sz="2200" b="1" dirty="0" smtClean="0">
                <a:solidFill>
                  <a:srgbClr val="10253F"/>
                </a:solidFill>
              </a:rPr>
              <a:t>bruto</a:t>
            </a:r>
            <a:r>
              <a:rPr lang="pt-BR" sz="2200" dirty="0" smtClean="0">
                <a:solidFill>
                  <a:srgbClr val="10253F"/>
                </a:solidFill>
              </a:rPr>
              <a:t>” do </a:t>
            </a:r>
            <a:r>
              <a:rPr lang="pt-BR" sz="2200" dirty="0">
                <a:solidFill>
                  <a:srgbClr val="10253F"/>
                </a:solidFill>
              </a:rPr>
              <a:t>negócio, do processo, da atividade etc., antes de qualquer tratamento ou controle.</a:t>
            </a:r>
          </a:p>
        </p:txBody>
      </p:sp>
      <p:sp>
        <p:nvSpPr>
          <p:cNvPr id="11" name="Forma livre 16"/>
          <p:cNvSpPr/>
          <p:nvPr/>
        </p:nvSpPr>
        <p:spPr>
          <a:xfrm>
            <a:off x="4396816" y="4091123"/>
            <a:ext cx="727075" cy="850900"/>
          </a:xfrm>
          <a:custGeom>
            <a:avLst/>
            <a:gdLst>
              <a:gd name="connsiteX0" fmla="*/ 0 w 726664"/>
              <a:gd name="connsiteY0" fmla="*/ 170012 h 850059"/>
              <a:gd name="connsiteX1" fmla="*/ 363332 w 726664"/>
              <a:gd name="connsiteY1" fmla="*/ 170012 h 850059"/>
              <a:gd name="connsiteX2" fmla="*/ 363332 w 726664"/>
              <a:gd name="connsiteY2" fmla="*/ 0 h 850059"/>
              <a:gd name="connsiteX3" fmla="*/ 726664 w 726664"/>
              <a:gd name="connsiteY3" fmla="*/ 425030 h 850059"/>
              <a:gd name="connsiteX4" fmla="*/ 363332 w 726664"/>
              <a:gd name="connsiteY4" fmla="*/ 850059 h 850059"/>
              <a:gd name="connsiteX5" fmla="*/ 363332 w 726664"/>
              <a:gd name="connsiteY5" fmla="*/ 680047 h 850059"/>
              <a:gd name="connsiteX6" fmla="*/ 0 w 726664"/>
              <a:gd name="connsiteY6" fmla="*/ 680047 h 850059"/>
              <a:gd name="connsiteX7" fmla="*/ 0 w 726664"/>
              <a:gd name="connsiteY7" fmla="*/ 170012 h 85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664" h="850059">
                <a:moveTo>
                  <a:pt x="0" y="170012"/>
                </a:moveTo>
                <a:lnTo>
                  <a:pt x="363332" y="170012"/>
                </a:lnTo>
                <a:lnTo>
                  <a:pt x="363332" y="0"/>
                </a:lnTo>
                <a:lnTo>
                  <a:pt x="726664" y="425030"/>
                </a:lnTo>
                <a:lnTo>
                  <a:pt x="363332" y="850059"/>
                </a:lnTo>
                <a:lnTo>
                  <a:pt x="363332" y="680047"/>
                </a:lnTo>
                <a:lnTo>
                  <a:pt x="0" y="680047"/>
                </a:lnTo>
                <a:lnTo>
                  <a:pt x="0" y="170012"/>
                </a:lnTo>
                <a:close/>
              </a:path>
            </a:pathLst>
          </a:custGeom>
          <a:solidFill>
            <a:srgbClr val="000099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170012" rIns="217999" bIns="170012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400" dirty="0"/>
          </a:p>
        </p:txBody>
      </p:sp>
      <p:sp>
        <p:nvSpPr>
          <p:cNvPr id="12" name="Forma livre 17"/>
          <p:cNvSpPr/>
          <p:nvPr/>
        </p:nvSpPr>
        <p:spPr>
          <a:xfrm>
            <a:off x="5237701" y="3386931"/>
            <a:ext cx="3706812" cy="2346325"/>
          </a:xfrm>
          <a:custGeom>
            <a:avLst/>
            <a:gdLst>
              <a:gd name="connsiteX0" fmla="*/ 0 w 3427660"/>
              <a:gd name="connsiteY0" fmla="*/ 234581 h 2345805"/>
              <a:gd name="connsiteX1" fmla="*/ 68707 w 3427660"/>
              <a:gd name="connsiteY1" fmla="*/ 68707 h 2345805"/>
              <a:gd name="connsiteX2" fmla="*/ 234581 w 3427660"/>
              <a:gd name="connsiteY2" fmla="*/ 0 h 2345805"/>
              <a:gd name="connsiteX3" fmla="*/ 3193079 w 3427660"/>
              <a:gd name="connsiteY3" fmla="*/ 0 h 2345805"/>
              <a:gd name="connsiteX4" fmla="*/ 3358953 w 3427660"/>
              <a:gd name="connsiteY4" fmla="*/ 68707 h 2345805"/>
              <a:gd name="connsiteX5" fmla="*/ 3427660 w 3427660"/>
              <a:gd name="connsiteY5" fmla="*/ 234581 h 2345805"/>
              <a:gd name="connsiteX6" fmla="*/ 3427660 w 3427660"/>
              <a:gd name="connsiteY6" fmla="*/ 2111224 h 2345805"/>
              <a:gd name="connsiteX7" fmla="*/ 3358953 w 3427660"/>
              <a:gd name="connsiteY7" fmla="*/ 2277098 h 2345805"/>
              <a:gd name="connsiteX8" fmla="*/ 3193079 w 3427660"/>
              <a:gd name="connsiteY8" fmla="*/ 2345805 h 2345805"/>
              <a:gd name="connsiteX9" fmla="*/ 234581 w 3427660"/>
              <a:gd name="connsiteY9" fmla="*/ 2345805 h 2345805"/>
              <a:gd name="connsiteX10" fmla="*/ 68707 w 3427660"/>
              <a:gd name="connsiteY10" fmla="*/ 2277098 h 2345805"/>
              <a:gd name="connsiteX11" fmla="*/ 0 w 3427660"/>
              <a:gd name="connsiteY11" fmla="*/ 2111224 h 2345805"/>
              <a:gd name="connsiteX12" fmla="*/ 0 w 3427660"/>
              <a:gd name="connsiteY12" fmla="*/ 234581 h 234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7660" h="2345805">
                <a:moveTo>
                  <a:pt x="0" y="234581"/>
                </a:moveTo>
                <a:cubicBezTo>
                  <a:pt x="0" y="172366"/>
                  <a:pt x="24715" y="112700"/>
                  <a:pt x="68707" y="68707"/>
                </a:cubicBezTo>
                <a:cubicBezTo>
                  <a:pt x="112700" y="24715"/>
                  <a:pt x="172366" y="0"/>
                  <a:pt x="234581" y="0"/>
                </a:cubicBezTo>
                <a:lnTo>
                  <a:pt x="3193079" y="0"/>
                </a:lnTo>
                <a:cubicBezTo>
                  <a:pt x="3255294" y="0"/>
                  <a:pt x="3314960" y="24715"/>
                  <a:pt x="3358953" y="68707"/>
                </a:cubicBezTo>
                <a:cubicBezTo>
                  <a:pt x="3402945" y="112700"/>
                  <a:pt x="3427660" y="172366"/>
                  <a:pt x="3427660" y="234581"/>
                </a:cubicBezTo>
                <a:lnTo>
                  <a:pt x="3427660" y="2111224"/>
                </a:lnTo>
                <a:cubicBezTo>
                  <a:pt x="3427660" y="2173439"/>
                  <a:pt x="3402945" y="2233105"/>
                  <a:pt x="3358953" y="2277098"/>
                </a:cubicBezTo>
                <a:cubicBezTo>
                  <a:pt x="3314960" y="2321090"/>
                  <a:pt x="3255294" y="2345805"/>
                  <a:pt x="3193079" y="2345805"/>
                </a:cubicBezTo>
                <a:lnTo>
                  <a:pt x="234581" y="2345805"/>
                </a:lnTo>
                <a:cubicBezTo>
                  <a:pt x="172366" y="2345805"/>
                  <a:pt x="112700" y="2321090"/>
                  <a:pt x="68707" y="2277098"/>
                </a:cubicBezTo>
                <a:cubicBezTo>
                  <a:pt x="24715" y="2233105"/>
                  <a:pt x="0" y="2173439"/>
                  <a:pt x="0" y="2111224"/>
                </a:cubicBezTo>
                <a:lnTo>
                  <a:pt x="0" y="2345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3006" tIns="183006" rIns="183006" bIns="183006"/>
          <a:lstStyle/>
          <a:p>
            <a:pPr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dirty="0">
                <a:solidFill>
                  <a:srgbClr val="10253F"/>
                </a:solidFill>
                <a:latin typeface="Arial Black" pitchFamily="34" charset="0"/>
              </a:rPr>
              <a:t>RISCO RESIDUAL</a:t>
            </a:r>
          </a:p>
          <a:p>
            <a:pPr marL="228600" lvl="1" indent="-228600" defTabSz="13335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pt-BR" sz="2200" dirty="0">
                <a:solidFill>
                  <a:srgbClr val="10253F"/>
                </a:solidFill>
              </a:rPr>
              <a:t>Risco remanescente após o tratamento do </a:t>
            </a:r>
            <a:r>
              <a:rPr lang="pt-BR" sz="2200" dirty="0" smtClean="0">
                <a:solidFill>
                  <a:srgbClr val="10253F"/>
                </a:solidFill>
              </a:rPr>
              <a:t>risco (controles internos).</a:t>
            </a:r>
            <a:endParaRPr lang="pt-BR" sz="2200" dirty="0">
              <a:solidFill>
                <a:srgbClr val="FFFFFF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58787" y="139967"/>
            <a:ext cx="8362950" cy="759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 –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Efeito dos controles</a:t>
            </a:r>
          </a:p>
        </p:txBody>
      </p:sp>
      <p:sp>
        <p:nvSpPr>
          <p:cNvPr id="5" name="Raio 4"/>
          <p:cNvSpPr/>
          <p:nvPr/>
        </p:nvSpPr>
        <p:spPr>
          <a:xfrm rot="827233">
            <a:off x="3624259" y="2062221"/>
            <a:ext cx="1440160" cy="1628327"/>
          </a:xfrm>
          <a:prstGeom prst="lightningBolt">
            <a:avLst/>
          </a:prstGeom>
          <a:solidFill>
            <a:srgbClr val="FF0000"/>
          </a:solidFill>
          <a:ln>
            <a:solidFill>
              <a:srgbClr val="A5002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27805" y="2294849"/>
            <a:ext cx="184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 </a:t>
            </a:r>
          </a:p>
          <a:p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GERENCIAIS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54130" y="1967013"/>
            <a:ext cx="660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pt-BR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55768" y="223329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Não existe risco zero!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5194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5" grpId="1" animBg="1"/>
      <p:bldP spid="6" grpId="0"/>
      <p:bldP spid="8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3862206" y="3717032"/>
            <a:ext cx="1644679" cy="618694"/>
          </a:xfrm>
          <a:prstGeom prst="rect">
            <a:avLst/>
          </a:prstGeom>
          <a:solidFill>
            <a:srgbClr val="FF99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Risco inerente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862206" y="1272492"/>
            <a:ext cx="1644679" cy="3071362"/>
          </a:xfrm>
          <a:prstGeom prst="rect">
            <a:avLst/>
          </a:prstGeom>
          <a:solidFill>
            <a:srgbClr val="FF99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Risco inerente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860365" y="1278076"/>
            <a:ext cx="1646520" cy="2311605"/>
          </a:xfrm>
          <a:prstGeom prst="rect">
            <a:avLst/>
          </a:prstGeom>
          <a:solidFill>
            <a:schemeClr val="accent5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1"/>
                </a:solidFill>
              </a:rPr>
              <a:t>Controles Gerenciais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1676400" y="990600"/>
            <a:ext cx="708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860365" y="3590970"/>
            <a:ext cx="1646520" cy="7541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</a:rPr>
              <a:t>Risco Residual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2915816" y="3577844"/>
            <a:ext cx="4114743" cy="0"/>
          </a:xfrm>
          <a:prstGeom prst="line">
            <a:avLst/>
          </a:prstGeom>
          <a:ln w="44450">
            <a:solidFill>
              <a:srgbClr val="C00000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030559" y="331692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n-lt"/>
              </a:rPr>
              <a:t>Apetite a riscos</a:t>
            </a:r>
            <a:endParaRPr lang="pt-BR" sz="2000" dirty="0">
              <a:latin typeface="+mn-lt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02150" y="92869"/>
            <a:ext cx="83629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Análise de Riscos –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Efeito dos controles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722899" y="4668819"/>
            <a:ext cx="660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pt-BR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293220" y="493510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existe risco zero!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1177" y="4607264"/>
            <a:ext cx="38488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Objetivo dos controles é levar o risco para um nível inferior ao apetite a riscos da instituição.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143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4" grpId="0" animBg="1"/>
      <p:bldP spid="12" grpId="0" animBg="1"/>
      <p:bldP spid="15" grpId="0"/>
      <p:bldP spid="19" grpId="0"/>
      <p:bldP spid="20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03404"/>
            <a:ext cx="9130296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2400300" y="1600200"/>
            <a:ext cx="53149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331640" y="116632"/>
            <a:ext cx="6272213" cy="4303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Avaliação de Risco – Exemplo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66834"/>
              </p:ext>
            </p:extLst>
          </p:nvPr>
        </p:nvGraphicFramePr>
        <p:xfrm>
          <a:off x="172661" y="1423097"/>
          <a:ext cx="8784974" cy="472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478">
                  <a:extLst>
                    <a:ext uri="{9D8B030D-6E8A-4147-A177-3AD203B41FA5}">
                      <a16:colId xmlns:a16="http://schemas.microsoft.com/office/drawing/2014/main" val="3802649987"/>
                    </a:ext>
                  </a:extLst>
                </a:gridCol>
                <a:gridCol w="2028179">
                  <a:extLst>
                    <a:ext uri="{9D8B030D-6E8A-4147-A177-3AD203B41FA5}">
                      <a16:colId xmlns:a16="http://schemas.microsoft.com/office/drawing/2014/main" val="455475128"/>
                    </a:ext>
                  </a:extLst>
                </a:gridCol>
                <a:gridCol w="2535224">
                  <a:extLst>
                    <a:ext uri="{9D8B030D-6E8A-4147-A177-3AD203B41FA5}">
                      <a16:colId xmlns:a16="http://schemas.microsoft.com/office/drawing/2014/main" val="4246199514"/>
                    </a:ext>
                  </a:extLst>
                </a:gridCol>
                <a:gridCol w="1302260">
                  <a:extLst>
                    <a:ext uri="{9D8B030D-6E8A-4147-A177-3AD203B41FA5}">
                      <a16:colId xmlns:a16="http://schemas.microsoft.com/office/drawing/2014/main" val="1186370644"/>
                    </a:ext>
                  </a:extLst>
                </a:gridCol>
                <a:gridCol w="1377833">
                  <a:extLst>
                    <a:ext uri="{9D8B030D-6E8A-4147-A177-3AD203B41FA5}">
                      <a16:colId xmlns:a16="http://schemas.microsoft.com/office/drawing/2014/main" val="598545555"/>
                    </a:ext>
                  </a:extLst>
                </a:gridCol>
              </a:tblGrid>
              <a:tr h="6769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RISCO</a:t>
                      </a:r>
                      <a:r>
                        <a:rPr lang="pt-BR" sz="1600" baseline="0" dirty="0" smtClean="0"/>
                        <a:t>S IDENTIFICADOS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ANÁLISE</a:t>
                      </a:r>
                      <a:r>
                        <a:rPr lang="pt-BR" sz="1600" baseline="0" dirty="0" smtClean="0"/>
                        <a:t>/ </a:t>
                      </a:r>
                      <a:r>
                        <a:rPr lang="pt-BR" sz="1600" dirty="0" smtClean="0"/>
                        <a:t>AVALIAÇÃO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TRATAMENTO</a:t>
                      </a:r>
                      <a:r>
                        <a:rPr lang="pt-BR" sz="16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(CONTROLE GERENCIAL)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NÍVEL</a:t>
                      </a:r>
                      <a:r>
                        <a:rPr lang="pt-BR" sz="1600" baseline="0" dirty="0" smtClean="0"/>
                        <a:t> DE CONTROLE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RISCO RESIDUAL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9787425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RISCO 1: </a:t>
                      </a:r>
                      <a:r>
                        <a:rPr lang="pt-BR" sz="1600" dirty="0" smtClean="0"/>
                        <a:t>pagar despesa ao credor</a:t>
                      </a:r>
                      <a:r>
                        <a:rPr lang="pt-BR" sz="1600" baseline="0" dirty="0" smtClean="0"/>
                        <a:t> errado.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Probabilidade: </a:t>
                      </a:r>
                    </a:p>
                    <a:p>
                      <a:pPr algn="just"/>
                      <a:r>
                        <a:rPr lang="pt-BR" sz="1600" dirty="0" smtClean="0"/>
                        <a:t>Média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3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Impacto: </a:t>
                      </a:r>
                      <a:r>
                        <a:rPr lang="pt-BR" sz="1600" dirty="0" smtClean="0"/>
                        <a:t>Alto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4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  <a:r>
                        <a:rPr lang="pt-BR" sz="1600" dirty="0" smtClean="0"/>
                        <a:t>Alto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12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Dupla verificação. Confronto das</a:t>
                      </a:r>
                      <a:r>
                        <a:rPr lang="pt-BR" sz="1600" baseline="0" dirty="0" smtClean="0"/>
                        <a:t> informações do credor /</a:t>
                      </a:r>
                      <a:r>
                        <a:rPr lang="pt-BR" sz="1600" dirty="0" smtClean="0"/>
                        <a:t> dados</a:t>
                      </a:r>
                      <a:r>
                        <a:rPr lang="pt-BR" sz="1600" baseline="0" dirty="0" smtClean="0"/>
                        <a:t> bancários informados no pedido de pagamento e cadastro de fornecedores. 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Forte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(</a:t>
                      </a:r>
                      <a:r>
                        <a:rPr lang="pt-BR" sz="1400" i="1" dirty="0" smtClean="0"/>
                        <a:t>nível 5, multiplicador 0,20</a:t>
                      </a:r>
                      <a:r>
                        <a:rPr lang="pt-BR" sz="14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MUITO BAIXO </a:t>
                      </a:r>
                      <a:r>
                        <a:rPr lang="pt-BR" sz="1600" dirty="0" smtClean="0"/>
                        <a:t>(</a:t>
                      </a:r>
                      <a:r>
                        <a:rPr lang="pt-BR" sz="1400" i="1" dirty="0" smtClean="0"/>
                        <a:t>nível 2,4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575715"/>
                  </a:ext>
                </a:extLst>
              </a:tr>
              <a:tr h="138798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RISCO 2: </a:t>
                      </a:r>
                      <a:r>
                        <a:rPr lang="pt-BR" sz="1600" dirty="0" smtClean="0"/>
                        <a:t>pagar valor diferente</a:t>
                      </a:r>
                      <a:r>
                        <a:rPr lang="pt-BR" sz="1600" baseline="0" dirty="0" smtClean="0"/>
                        <a:t> daquele devido.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Probabilidade: </a:t>
                      </a:r>
                    </a:p>
                    <a:p>
                      <a:pPr algn="just"/>
                      <a:r>
                        <a:rPr lang="pt-BR" sz="1600" dirty="0" smtClean="0"/>
                        <a:t>Baixa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2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Impacto: </a:t>
                      </a:r>
                      <a:r>
                        <a:rPr lang="pt-BR" sz="1600" b="0" dirty="0" smtClean="0"/>
                        <a:t>Alto</a:t>
                      </a:r>
                      <a:r>
                        <a:rPr lang="pt-BR" sz="1600" dirty="0" smtClean="0"/>
                        <a:t>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4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  <a:r>
                        <a:rPr lang="pt-BR" sz="1600" dirty="0" smtClean="0"/>
                        <a:t>Alto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8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Dupla verificação. Servidor que liquida</a:t>
                      </a:r>
                      <a:r>
                        <a:rPr lang="pt-BR" sz="1600" baseline="0" dirty="0" smtClean="0"/>
                        <a:t> despesa diferente daquele que envia o arquivo de pagamento ao banco. 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Forte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(</a:t>
                      </a:r>
                      <a:r>
                        <a:rPr lang="pt-BR" sz="1600" i="1" dirty="0" smtClean="0"/>
                        <a:t>nível 5, multiplicador 0,20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MUITO BAIXO </a:t>
                      </a:r>
                      <a:r>
                        <a:rPr lang="pt-BR" sz="1600" dirty="0" smtClean="0"/>
                        <a:t>(</a:t>
                      </a:r>
                      <a:r>
                        <a:rPr lang="pt-BR" sz="1400" i="1" dirty="0" smtClean="0"/>
                        <a:t>nível 1,6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3687605"/>
                  </a:ext>
                </a:extLst>
              </a:tr>
              <a:tr h="28984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RISCO 3: </a:t>
                      </a:r>
                      <a:r>
                        <a:rPr lang="pt-BR" sz="1600" dirty="0" smtClean="0"/>
                        <a:t>pagar despesa fora do prazo limite.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Probabilidade: </a:t>
                      </a:r>
                    </a:p>
                    <a:p>
                      <a:pPr algn="just"/>
                      <a:r>
                        <a:rPr lang="pt-BR" sz="1600" dirty="0" smtClean="0"/>
                        <a:t>muito alta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5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Impacto: </a:t>
                      </a:r>
                      <a:r>
                        <a:rPr lang="pt-BR" sz="1600" dirty="0" smtClean="0"/>
                        <a:t>alto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4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  <a:r>
                        <a:rPr lang="pt-BR" sz="1600" dirty="0" smtClean="0"/>
                        <a:t>Extremo 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20</a:t>
                      </a:r>
                      <a:r>
                        <a:rPr lang="pt-BR" sz="1600" dirty="0" smtClean="0"/>
                        <a:t>)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Instrução normativa definindo processos e prazos de todas as áreas  envolvidas. 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Médio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(</a:t>
                      </a:r>
                      <a:r>
                        <a:rPr lang="pt-BR" sz="1600" i="1" dirty="0" smtClean="0"/>
                        <a:t>nível 3, multiplicador 0,60</a:t>
                      </a:r>
                      <a:r>
                        <a:rPr lang="pt-BR" sz="1600" dirty="0" smtClean="0"/>
                        <a:t>)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ALTO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400" i="1" dirty="0" smtClean="0">
                          <a:solidFill>
                            <a:schemeClr val="tx1"/>
                          </a:solidFill>
                        </a:rPr>
                        <a:t>nível 12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algn="just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1910386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69883" y="980728"/>
            <a:ext cx="823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pagar a obrigação </a:t>
            </a:r>
            <a:r>
              <a:rPr lang="pt-BR" dirty="0" smtClean="0"/>
              <a:t>financeira corretamente</a:t>
            </a:r>
            <a:r>
              <a:rPr lang="pt-BR" dirty="0"/>
              <a:t>: </a:t>
            </a:r>
            <a:r>
              <a:rPr lang="pt-BR" dirty="0" smtClean="0"/>
              <a:t>valor/credor/prazo.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58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282" name="Título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641208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Matriz Impacto x Probabilidade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719571" y="1025058"/>
          <a:ext cx="7704858" cy="5539293"/>
        </p:xfrm>
        <a:graphic>
          <a:graphicData uri="http://schemas.openxmlformats.org/drawingml/2006/table">
            <a:tbl>
              <a:tblPr/>
              <a:tblGrid>
                <a:gridCol w="1100694">
                  <a:extLst>
                    <a:ext uri="{9D8B030D-6E8A-4147-A177-3AD203B41FA5}">
                      <a16:colId xmlns:a16="http://schemas.microsoft.com/office/drawing/2014/main" val="1347721402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425190026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1720351134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862722450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123300388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639104437"/>
                    </a:ext>
                  </a:extLst>
                </a:gridCol>
                <a:gridCol w="1100694">
                  <a:extLst>
                    <a:ext uri="{9D8B030D-6E8A-4147-A177-3AD203B41FA5}">
                      <a16:colId xmlns:a16="http://schemas.microsoft.com/office/drawing/2014/main" val="2923152957"/>
                    </a:ext>
                  </a:extLst>
                </a:gridCol>
              </a:tblGrid>
              <a:tr h="35465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Legenda:</a:t>
                      </a:r>
                      <a:r>
                        <a:rPr lang="pt-BR" sz="1800" b="1" i="1" u="none" strike="noStrike" baseline="0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1" u="none" strike="noStrike" dirty="0" smtClean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Nível </a:t>
                      </a:r>
                      <a:r>
                        <a:rPr lang="pt-BR" sz="1800" b="1" i="1" u="none" strike="noStrike" dirty="0">
                          <a:solidFill>
                            <a:srgbClr val="222A35"/>
                          </a:solidFill>
                          <a:effectLst/>
                          <a:latin typeface="Calibri" panose="020F0502020204030204" pitchFamily="34" charset="0"/>
                        </a:rPr>
                        <a:t>de Risco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60035"/>
                  </a:ext>
                </a:extLst>
              </a:tr>
              <a:tr h="3435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Extremo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C55A11"/>
                          </a:solidFill>
                          <a:effectLst/>
                          <a:latin typeface="Calibri" panose="020F0502020204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FFFF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188"/>
                  </a:ext>
                </a:extLst>
              </a:tr>
              <a:tr h="206141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410073"/>
                  </a:ext>
                </a:extLst>
              </a:tr>
              <a:tr h="23274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IMPACTO</a:t>
                      </a:r>
                    </a:p>
                  </a:txBody>
                  <a:tcPr marL="8745" marR="8745" marT="874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50220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6799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866075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Alto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14028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8433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45412"/>
                  </a:ext>
                </a:extLst>
              </a:tr>
              <a:tr h="3546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19801"/>
                  </a:ext>
                </a:extLst>
              </a:tr>
              <a:tr h="3435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324884"/>
                  </a:ext>
                </a:extLst>
              </a:tr>
              <a:tr h="2327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5863"/>
                  </a:ext>
                </a:extLst>
              </a:tr>
              <a:tr h="4654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Baixo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38119"/>
                  </a:ext>
                </a:extLst>
              </a:tr>
              <a:tr h="35479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1908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Baixa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Média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Muito Alta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53703"/>
                  </a:ext>
                </a:extLst>
              </a:tr>
              <a:tr h="543063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5" marR="8745" marT="874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PROBABILIDADE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13097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2934102" y="3933056"/>
            <a:ext cx="864096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Rs1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292080" y="2708920"/>
            <a:ext cx="864096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Rs3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491880" y="4186131"/>
            <a:ext cx="864096" cy="5760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Rs2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3851920" y="370705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932040" y="453688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893274" y="58052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71800" y="45208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17185" cy="64792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Avaliação de Riscos</a:t>
            </a:r>
          </a:p>
        </p:txBody>
      </p:sp>
      <p:sp>
        <p:nvSpPr>
          <p:cNvPr id="92162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00232"/>
            <a:ext cx="3528392" cy="426101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400" dirty="0">
                <a:solidFill>
                  <a:srgbClr val="002060"/>
                </a:solidFill>
              </a:rPr>
              <a:t>A finalidade da avaliação de riscos é auxiliar na tomada de decisões </a:t>
            </a:r>
            <a:r>
              <a:rPr lang="pt-BR" sz="2400" b="1" dirty="0">
                <a:solidFill>
                  <a:srgbClr val="002060"/>
                </a:solidFill>
              </a:rPr>
              <a:t>com base nos resultados da </a:t>
            </a:r>
            <a:r>
              <a:rPr lang="pt-BR" sz="2400" b="1" dirty="0" smtClean="0">
                <a:solidFill>
                  <a:srgbClr val="002060"/>
                </a:solidFill>
              </a:rPr>
              <a:t>análise de riscos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2060"/>
                </a:solidFill>
              </a:rPr>
              <a:t>Envolve </a:t>
            </a:r>
            <a:r>
              <a:rPr lang="pt-BR" sz="2400" dirty="0">
                <a:solidFill>
                  <a:srgbClr val="002060"/>
                </a:solidFill>
              </a:rPr>
              <a:t>comparar o nível de risco encontrado </a:t>
            </a:r>
            <a:r>
              <a:rPr lang="pt-BR" sz="2400" dirty="0" smtClean="0">
                <a:solidFill>
                  <a:srgbClr val="002060"/>
                </a:solidFill>
              </a:rPr>
              <a:t>com </a:t>
            </a:r>
            <a:r>
              <a:rPr lang="pt-BR" sz="2400" dirty="0">
                <a:solidFill>
                  <a:srgbClr val="002060"/>
                </a:solidFill>
              </a:rPr>
              <a:t>os </a:t>
            </a:r>
            <a:r>
              <a:rPr lang="pt-BR" sz="2400" dirty="0" smtClean="0">
                <a:solidFill>
                  <a:srgbClr val="002060"/>
                </a:solidFill>
              </a:rPr>
              <a:t>critérios estabelecidos na Política de Gestão de Riscos.</a:t>
            </a:r>
            <a:endParaRPr lang="pt-BR" sz="2400" dirty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endParaRPr lang="pt-BR" sz="1800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03765749"/>
              </p:ext>
            </p:extLst>
          </p:nvPr>
        </p:nvGraphicFramePr>
        <p:xfrm>
          <a:off x="3131840" y="1268760"/>
          <a:ext cx="64087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5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ítulo 11"/>
          <p:cNvSpPr>
            <a:spLocks noGrp="1"/>
          </p:cNvSpPr>
          <p:nvPr>
            <p:ph type="title"/>
          </p:nvPr>
        </p:nvSpPr>
        <p:spPr>
          <a:xfrm>
            <a:off x="539750" y="208758"/>
            <a:ext cx="7772400" cy="742949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Avaliação de Riscos - </a:t>
            </a:r>
            <a:r>
              <a:rPr lang="pt-BR" sz="3200" b="1" dirty="0" smtClean="0">
                <a:solidFill>
                  <a:srgbClr val="002060"/>
                </a:solidFill>
              </a:rPr>
              <a:t>Apetite a Risco</a:t>
            </a:r>
            <a:endParaRPr lang="pt-BR" b="1" dirty="0" smtClean="0">
              <a:solidFill>
                <a:srgbClr val="002060"/>
              </a:solidFill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38675"/>
            <a:ext cx="8135938" cy="2074301"/>
          </a:xfrm>
        </p:spPr>
        <p:txBody>
          <a:bodyPr lIns="92075" tIns="46038" rIns="92075" bIns="46038">
            <a:normAutofit/>
          </a:bodyPr>
          <a:lstStyle/>
          <a:p>
            <a:pPr lvl="1" algn="just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200" dirty="0" smtClean="0">
                <a:solidFill>
                  <a:srgbClr val="002060"/>
                </a:solidFill>
              </a:rPr>
              <a:t> Representa o quanto de risco a organização está disposta a aceitar em seus projetos, processos, atividades.</a:t>
            </a:r>
          </a:p>
          <a:p>
            <a:pPr lvl="1" algn="just">
              <a:lnSpc>
                <a:spcPct val="120000"/>
              </a:lnSpc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pt-BR" sz="2200" dirty="0" smtClean="0">
                <a:solidFill>
                  <a:srgbClr val="002060"/>
                </a:solidFill>
              </a:rPr>
              <a:t>É diferente para cada tipo de organização</a:t>
            </a:r>
            <a:r>
              <a:rPr lang="pt-BR" sz="2200" dirty="0">
                <a:solidFill>
                  <a:srgbClr val="002060"/>
                </a:solidFill>
              </a:rPr>
              <a:t> </a:t>
            </a:r>
            <a:r>
              <a:rPr lang="pt-BR" sz="2200" dirty="0" smtClean="0">
                <a:solidFill>
                  <a:srgbClr val="002060"/>
                </a:solidFill>
              </a:rPr>
              <a:t>e está estabelecido na Política de Gestão de Riscos da instituição.</a:t>
            </a:r>
          </a:p>
          <a:p>
            <a:pPr lvl="1">
              <a:spcAft>
                <a:spcPts val="1200"/>
              </a:spcAft>
              <a:buFont typeface="Wingdings 2" pitchFamily="18" charset="2"/>
              <a:buNone/>
            </a:pPr>
            <a:endParaRPr lang="pt-BR" sz="2200" dirty="0" smtClean="0"/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1676400" y="990600"/>
            <a:ext cx="708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58926080"/>
              </p:ext>
            </p:extLst>
          </p:nvPr>
        </p:nvGraphicFramePr>
        <p:xfrm>
          <a:off x="1835696" y="2636912"/>
          <a:ext cx="6096000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9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03404"/>
            <a:ext cx="9130296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2400300" y="1600200"/>
            <a:ext cx="53149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331640" y="116632"/>
            <a:ext cx="6272213" cy="4303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Avaliação de Risco – Exemplo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3483"/>
              </p:ext>
            </p:extLst>
          </p:nvPr>
        </p:nvGraphicFramePr>
        <p:xfrm>
          <a:off x="315302" y="1705787"/>
          <a:ext cx="8499692" cy="480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028">
                  <a:extLst>
                    <a:ext uri="{9D8B030D-6E8A-4147-A177-3AD203B41FA5}">
                      <a16:colId xmlns:a16="http://schemas.microsoft.com/office/drawing/2014/main" val="3802649987"/>
                    </a:ext>
                  </a:extLst>
                </a:gridCol>
                <a:gridCol w="1750434">
                  <a:extLst>
                    <a:ext uri="{9D8B030D-6E8A-4147-A177-3AD203B41FA5}">
                      <a16:colId xmlns:a16="http://schemas.microsoft.com/office/drawing/2014/main" val="455475128"/>
                    </a:ext>
                  </a:extLst>
                </a:gridCol>
                <a:gridCol w="2124042">
                  <a:extLst>
                    <a:ext uri="{9D8B030D-6E8A-4147-A177-3AD203B41FA5}">
                      <a16:colId xmlns:a16="http://schemas.microsoft.com/office/drawing/2014/main" val="4246199514"/>
                    </a:ext>
                  </a:extLst>
                </a:gridCol>
                <a:gridCol w="1477594">
                  <a:extLst>
                    <a:ext uri="{9D8B030D-6E8A-4147-A177-3AD203B41FA5}">
                      <a16:colId xmlns:a16="http://schemas.microsoft.com/office/drawing/2014/main" val="1186370644"/>
                    </a:ext>
                  </a:extLst>
                </a:gridCol>
                <a:gridCol w="1477594">
                  <a:extLst>
                    <a:ext uri="{9D8B030D-6E8A-4147-A177-3AD203B41FA5}">
                      <a16:colId xmlns:a16="http://schemas.microsoft.com/office/drawing/2014/main" val="598545555"/>
                    </a:ext>
                  </a:extLst>
                </a:gridCol>
              </a:tblGrid>
              <a:tr h="75377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RISCO</a:t>
                      </a:r>
                      <a:r>
                        <a:rPr lang="pt-BR" sz="1600" baseline="0" dirty="0" smtClean="0"/>
                        <a:t>S IDENTIFICADOS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ANÁLISE</a:t>
                      </a:r>
                      <a:r>
                        <a:rPr lang="pt-BR" sz="1600" baseline="0" dirty="0" smtClean="0"/>
                        <a:t>/ </a:t>
                      </a:r>
                      <a:r>
                        <a:rPr lang="pt-BR" sz="1600" dirty="0" smtClean="0"/>
                        <a:t>AVALIAÇÃO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TRATAMENTO</a:t>
                      </a:r>
                      <a:r>
                        <a:rPr lang="pt-BR" sz="1050" baseline="0" dirty="0" smtClean="0"/>
                        <a:t> </a:t>
                      </a:r>
                    </a:p>
                    <a:p>
                      <a:pPr algn="ctr"/>
                      <a:r>
                        <a:rPr lang="pt-BR" sz="1050" baseline="0" dirty="0" smtClean="0"/>
                        <a:t>(CONTROLE GERENCIAL)</a:t>
                      </a:r>
                      <a:endParaRPr lang="pt-BR" sz="10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smtClean="0"/>
                        <a:t>NÍVEL</a:t>
                      </a:r>
                      <a:r>
                        <a:rPr lang="pt-BR" sz="1050" baseline="0" smtClean="0"/>
                        <a:t> DE CONTROLE</a:t>
                      </a:r>
                      <a:endParaRPr lang="pt-BR" sz="10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RISCO RESIDUAL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9787425"/>
                  </a:ext>
                </a:extLst>
              </a:tr>
              <a:tr h="1389667"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RISCO 1: </a:t>
                      </a:r>
                      <a:r>
                        <a:rPr lang="pt-BR" sz="1600" dirty="0" smtClean="0"/>
                        <a:t>pagar despesa ao credor</a:t>
                      </a:r>
                      <a:r>
                        <a:rPr lang="pt-BR" sz="1600" baseline="0" dirty="0" smtClean="0"/>
                        <a:t> errado.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</a:p>
                    <a:p>
                      <a:pPr algn="just"/>
                      <a:r>
                        <a:rPr lang="pt-BR" sz="1600" dirty="0" smtClean="0"/>
                        <a:t>Alto </a:t>
                      </a:r>
                    </a:p>
                    <a:p>
                      <a:pPr algn="just"/>
                      <a:r>
                        <a:rPr lang="pt-BR" sz="1600" dirty="0" smtClean="0"/>
                        <a:t>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12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050" dirty="0" smtClean="0"/>
                        <a:t>Dupla verificação. Confronto das</a:t>
                      </a:r>
                      <a:r>
                        <a:rPr lang="pt-BR" sz="1050" baseline="0" dirty="0" smtClean="0"/>
                        <a:t> informações do credor /</a:t>
                      </a:r>
                      <a:r>
                        <a:rPr lang="pt-BR" sz="1050" dirty="0" smtClean="0"/>
                        <a:t> dados</a:t>
                      </a:r>
                      <a:r>
                        <a:rPr lang="pt-BR" sz="1050" baseline="0" dirty="0" smtClean="0"/>
                        <a:t> bancários informados no pedido de pagamento e cadastro de fornecedores. </a:t>
                      </a:r>
                      <a:endParaRPr lang="pt-BR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smtClean="0"/>
                        <a:t>Forte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smtClean="0"/>
                        <a:t>(</a:t>
                      </a:r>
                      <a:r>
                        <a:rPr lang="pt-BR" sz="1000" i="1" smtClean="0"/>
                        <a:t>nível 5, multiplicador 0,20</a:t>
                      </a:r>
                      <a:r>
                        <a:rPr lang="pt-BR" sz="1000" smtClean="0"/>
                        <a:t>)</a:t>
                      </a:r>
                    </a:p>
                    <a:p>
                      <a:pPr algn="just"/>
                      <a:endParaRPr lang="pt-BR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MUITO BAIXO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(</a:t>
                      </a:r>
                      <a:r>
                        <a:rPr lang="pt-BR" sz="1400" i="1" dirty="0" smtClean="0"/>
                        <a:t>nível 2,4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575715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RISCO 2: </a:t>
                      </a:r>
                      <a:r>
                        <a:rPr lang="pt-BR" sz="1600" dirty="0" smtClean="0"/>
                        <a:t>pagar valor diferente</a:t>
                      </a:r>
                      <a:r>
                        <a:rPr lang="pt-BR" sz="1600" baseline="0" dirty="0" smtClean="0"/>
                        <a:t> daquele devido.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</a:p>
                    <a:p>
                      <a:pPr algn="just"/>
                      <a:r>
                        <a:rPr lang="pt-BR" sz="1600" dirty="0" smtClean="0"/>
                        <a:t>Alto </a:t>
                      </a:r>
                    </a:p>
                    <a:p>
                      <a:pPr algn="just"/>
                      <a:r>
                        <a:rPr lang="pt-BR" sz="1600" dirty="0" smtClean="0"/>
                        <a:t>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8</a:t>
                      </a:r>
                      <a:r>
                        <a:rPr lang="pt-BR" sz="1600" dirty="0" smtClean="0"/>
                        <a:t>)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smtClean="0"/>
                        <a:t>Dupla verificação. Servidor que liquida</a:t>
                      </a:r>
                      <a:r>
                        <a:rPr lang="pt-BR" sz="1050" baseline="0" smtClean="0"/>
                        <a:t> despesa diferente daquele que envia o arquivo de pagamento ao banco. </a:t>
                      </a:r>
                      <a:endParaRPr lang="pt-BR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mtClean="0"/>
                        <a:t>Forte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smtClean="0"/>
                        <a:t>(</a:t>
                      </a:r>
                      <a:r>
                        <a:rPr lang="pt-BR" sz="1050" i="1" smtClean="0"/>
                        <a:t>nível 5, multiplicador 0,20</a:t>
                      </a:r>
                      <a:r>
                        <a:rPr lang="pt-BR" sz="1050" smtClean="0"/>
                        <a:t>)</a:t>
                      </a:r>
                    </a:p>
                    <a:p>
                      <a:pPr algn="just"/>
                      <a:endParaRPr lang="pt-BR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MUITO BAIXO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(</a:t>
                      </a:r>
                      <a:r>
                        <a:rPr lang="pt-BR" sz="1400" i="1" dirty="0" smtClean="0"/>
                        <a:t>nível 1,6</a:t>
                      </a:r>
                      <a:r>
                        <a:rPr lang="pt-BR" sz="1600" dirty="0" smtClean="0"/>
                        <a:t>)</a:t>
                      </a:r>
                    </a:p>
                    <a:p>
                      <a:pPr algn="just"/>
                      <a:endParaRPr lang="pt-BR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368760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RISCO 3: </a:t>
                      </a:r>
                      <a:r>
                        <a:rPr lang="pt-BR" sz="1600" dirty="0" smtClean="0"/>
                        <a:t>pagar despesa fora do prazo limite.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  <a:r>
                        <a:rPr lang="pt-BR" sz="1600" dirty="0" smtClean="0"/>
                        <a:t>Extremo</a:t>
                      </a:r>
                    </a:p>
                    <a:p>
                      <a:pPr algn="just"/>
                      <a:r>
                        <a:rPr lang="pt-BR" sz="1600" dirty="0" smtClean="0"/>
                        <a:t>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20</a:t>
                      </a:r>
                      <a:r>
                        <a:rPr lang="pt-BR" sz="1600" dirty="0" smtClean="0"/>
                        <a:t>)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aseline="0" dirty="0" smtClean="0"/>
                        <a:t>Instrução normativa definindo processos e prazos de todas as áreas  envolvidas. </a:t>
                      </a:r>
                      <a:endParaRPr lang="pt-B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Médio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(</a:t>
                      </a:r>
                      <a:r>
                        <a:rPr lang="pt-BR" sz="1050" i="1" dirty="0" smtClean="0"/>
                        <a:t>nível 3, multiplicador 0,60</a:t>
                      </a:r>
                      <a:r>
                        <a:rPr lang="pt-BR" sz="1050" dirty="0" smtClean="0"/>
                        <a:t>)</a:t>
                      </a:r>
                      <a:endParaRPr lang="pt-B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ALTO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400" i="1" dirty="0" smtClean="0">
                          <a:solidFill>
                            <a:schemeClr val="tx1"/>
                          </a:solidFill>
                        </a:rPr>
                        <a:t>nível 12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algn="just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1910386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69883" y="980728"/>
            <a:ext cx="823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pagar a obrigação </a:t>
            </a:r>
            <a:r>
              <a:rPr lang="pt-BR" dirty="0" smtClean="0"/>
              <a:t>financeira corretamente</a:t>
            </a:r>
            <a:r>
              <a:rPr lang="pt-BR" dirty="0"/>
              <a:t>: </a:t>
            </a:r>
            <a:r>
              <a:rPr lang="pt-BR" dirty="0" smtClean="0"/>
              <a:t>valor/credor/prazo.</a:t>
            </a:r>
          </a:p>
          <a:p>
            <a:pPr algn="ctr"/>
            <a:r>
              <a:rPr lang="pt-BR" b="1" dirty="0" smtClean="0"/>
              <a:t>Apetite a riscos da instituição: Nível 10</a:t>
            </a:r>
            <a:endParaRPr lang="pt-BR" b="1" dirty="0"/>
          </a:p>
        </p:txBody>
      </p:sp>
      <p:sp>
        <p:nvSpPr>
          <p:cNvPr id="4" name="Elipse 3"/>
          <p:cNvSpPr/>
          <p:nvPr/>
        </p:nvSpPr>
        <p:spPr>
          <a:xfrm>
            <a:off x="107504" y="4810899"/>
            <a:ext cx="8784976" cy="1872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5" descr="basquete na esco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578" y="1988840"/>
            <a:ext cx="4022725" cy="296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70350" cy="4343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Alguém se ferir.</a:t>
            </a:r>
          </a:p>
          <a:p>
            <a:pPr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Haver discussão.</a:t>
            </a:r>
          </a:p>
          <a:p>
            <a:pPr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A bola furar.</a:t>
            </a:r>
          </a:p>
          <a:p>
            <a:pPr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Alguém ser posto à margem do jogo e se chatear.</a:t>
            </a:r>
          </a:p>
          <a:p>
            <a:pPr>
              <a:spcAft>
                <a:spcPts val="60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Chover.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882" y="260648"/>
            <a:ext cx="5822926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pt-BR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Quais os riscos envolvidos?</a:t>
            </a:r>
          </a:p>
        </p:txBody>
      </p:sp>
    </p:spTree>
    <p:extLst>
      <p:ext uri="{BB962C8B-B14F-4D97-AF65-F5344CB8AC3E}">
        <p14:creationId xmlns:p14="http://schemas.microsoft.com/office/powerpoint/2010/main" val="17950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3851920" y="370705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803560" y="5805264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4932040" y="453688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2771800" y="45208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ítulo 2"/>
          <p:cNvSpPr>
            <a:spLocks noGrp="1"/>
          </p:cNvSpPr>
          <p:nvPr>
            <p:ph type="title"/>
          </p:nvPr>
        </p:nvSpPr>
        <p:spPr>
          <a:xfrm>
            <a:off x="467618" y="188640"/>
            <a:ext cx="8424862" cy="720725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Tratamento de Riscos</a:t>
            </a:r>
          </a:p>
        </p:txBody>
      </p:sp>
      <p:sp>
        <p:nvSpPr>
          <p:cNvPr id="115714" name="Espaço Reservado para Conteúdo 1"/>
          <p:cNvSpPr>
            <a:spLocks noGrp="1"/>
          </p:cNvSpPr>
          <p:nvPr>
            <p:ph idx="1"/>
          </p:nvPr>
        </p:nvSpPr>
        <p:spPr>
          <a:xfrm>
            <a:off x="545137" y="1052736"/>
            <a:ext cx="8269823" cy="496887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SzPct val="70000"/>
              <a:buNone/>
            </a:pPr>
            <a:r>
              <a:rPr lang="pt-BR" sz="2400" dirty="0" smtClean="0">
                <a:solidFill>
                  <a:srgbClr val="002060"/>
                </a:solidFill>
              </a:rPr>
              <a:t>Consiste em selecionar uma ou mais opções de ações para implementação com vistas a modificar os </a:t>
            </a:r>
            <a:r>
              <a:rPr lang="pt-BR" sz="2400" dirty="0">
                <a:solidFill>
                  <a:srgbClr val="002060"/>
                </a:solidFill>
              </a:rPr>
              <a:t>níveis de risco  (probabilidade e impacto</a:t>
            </a:r>
            <a:r>
              <a:rPr lang="pt-BR" sz="2400" dirty="0" smtClean="0">
                <a:solidFill>
                  <a:srgbClr val="002060"/>
                </a:solidFill>
              </a:rPr>
              <a:t>). 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5004048" y="2564904"/>
          <a:ext cx="38884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Arredondado 1"/>
          <p:cNvSpPr/>
          <p:nvPr/>
        </p:nvSpPr>
        <p:spPr>
          <a:xfrm>
            <a:off x="755576" y="2564904"/>
            <a:ext cx="3639891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Avaliar custos e benefícios da resposta.</a:t>
            </a:r>
            <a:endParaRPr lang="pt-BR" sz="22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55576" y="3353536"/>
            <a:ext cx="3639891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Avaliar o efeito da resposta.</a:t>
            </a:r>
            <a:endParaRPr lang="pt-BR" sz="22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755576" y="4149757"/>
            <a:ext cx="3639891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Avaliar os riscos secundários (risco do tratamento)</a:t>
            </a:r>
            <a:endParaRPr lang="pt-BR" sz="2200" dirty="0"/>
          </a:p>
        </p:txBody>
      </p:sp>
      <p:sp>
        <p:nvSpPr>
          <p:cNvPr id="10" name="Retângulo Arredondado 9"/>
          <p:cNvSpPr/>
          <p:nvPr/>
        </p:nvSpPr>
        <p:spPr>
          <a:xfrm>
            <a:off x="764728" y="4963525"/>
            <a:ext cx="3639891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Designar um responsável pela resposta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0625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24" name="Line 36"/>
          <p:cNvSpPr>
            <a:spLocks noChangeShapeType="1"/>
          </p:cNvSpPr>
          <p:nvPr/>
        </p:nvSpPr>
        <p:spPr bwMode="auto">
          <a:xfrm flipV="1">
            <a:off x="3509963" y="2066925"/>
            <a:ext cx="0" cy="299878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10269"/>
            <a:ext cx="8156575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</a:rPr>
              <a:t>Tratamento de Riscos</a:t>
            </a:r>
          </a:p>
        </p:txBody>
      </p:sp>
      <p:sp>
        <p:nvSpPr>
          <p:cNvPr id="120835" name="Line 29"/>
          <p:cNvSpPr>
            <a:spLocks noChangeShapeType="1"/>
          </p:cNvSpPr>
          <p:nvPr/>
        </p:nvSpPr>
        <p:spPr bwMode="auto">
          <a:xfrm flipV="1">
            <a:off x="-757238" y="-387350"/>
            <a:ext cx="7086601" cy="46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93919" name="Line 31"/>
          <p:cNvSpPr>
            <a:spLocks noChangeShapeType="1"/>
          </p:cNvSpPr>
          <p:nvPr/>
        </p:nvSpPr>
        <p:spPr bwMode="auto">
          <a:xfrm flipV="1">
            <a:off x="1517649" y="1447651"/>
            <a:ext cx="11113" cy="3748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1365250" y="5099050"/>
            <a:ext cx="42751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2095500" y="5253777"/>
            <a:ext cx="2895600" cy="39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pt-BR" sz="2800" b="1" dirty="0" smtClean="0">
                <a:latin typeface="Arial Narrow" pitchFamily="34" charset="0"/>
              </a:rPr>
              <a:t>Probabilidade</a:t>
            </a:r>
            <a:endParaRPr kumimoji="1" lang="pt-BR" sz="2800" b="1" dirty="0">
              <a:latin typeface="Arial Narrow" pitchFamily="34" charset="0"/>
            </a:endParaRP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 rot="-3713">
            <a:off x="839284" y="2243138"/>
            <a:ext cx="49154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lIns="92075" tIns="46038" rIns="92075" bIns="46038"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kumimoji="1" lang="pt-BR" sz="2800" b="1" dirty="0" smtClean="0">
                <a:latin typeface="Arial Narrow" pitchFamily="34" charset="0"/>
              </a:rPr>
              <a:t>Impacto</a:t>
            </a:r>
            <a:endParaRPr kumimoji="1" lang="pt-BR" sz="2800" b="1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20840" name="Line 35"/>
          <p:cNvSpPr>
            <a:spLocks noChangeShapeType="1"/>
          </p:cNvSpPr>
          <p:nvPr/>
        </p:nvSpPr>
        <p:spPr bwMode="auto">
          <a:xfrm flipV="1">
            <a:off x="3281363" y="984250"/>
            <a:ext cx="152400" cy="460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93925" name="Line 37"/>
          <p:cNvSpPr>
            <a:spLocks noChangeShapeType="1"/>
          </p:cNvSpPr>
          <p:nvPr/>
        </p:nvSpPr>
        <p:spPr bwMode="auto">
          <a:xfrm flipV="1">
            <a:off x="1557338" y="3382963"/>
            <a:ext cx="3886200" cy="46037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1604963" y="3538538"/>
            <a:ext cx="1828800" cy="1450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36000" tIns="46038" rIns="92075" bIns="46038"/>
          <a:lstStyle/>
          <a:p>
            <a:r>
              <a:rPr kumimoji="1"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Baixo Impacto /</a:t>
            </a:r>
          </a:p>
          <a:p>
            <a:r>
              <a:rPr kumimoji="1"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Baixa Probabilidade</a:t>
            </a:r>
          </a:p>
          <a:p>
            <a:r>
              <a:rPr kumimoji="1"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ACEITAR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586163" y="3538538"/>
            <a:ext cx="1828800" cy="1450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36000" tIns="46038" rIns="92075" bIns="46038"/>
          <a:lstStyle/>
          <a:p>
            <a:r>
              <a:rPr kumimoji="1"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Baixo Impacto/</a:t>
            </a:r>
          </a:p>
          <a:p>
            <a:r>
              <a:rPr kumimoji="1"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Alta Probabilidade</a:t>
            </a:r>
          </a:p>
          <a:p>
            <a:endParaRPr kumimoji="1"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MITIGAR</a:t>
            </a:r>
          </a:p>
          <a:p>
            <a:endParaRPr kumimoji="1" lang="pt-BR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kumimoji="1"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1604963" y="1746250"/>
            <a:ext cx="1828800" cy="1577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36000" tIns="46038" rIns="92075" bIns="46038"/>
          <a:lstStyle/>
          <a:p>
            <a:r>
              <a:rPr kumimoji="1"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Alto Impacto /</a:t>
            </a:r>
          </a:p>
          <a:p>
            <a:r>
              <a:rPr kumimoji="1"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Baixa Probabilidade</a:t>
            </a:r>
          </a:p>
          <a:p>
            <a:pPr>
              <a:buFont typeface="Webdings" pitchFamily="18" charset="2"/>
              <a:buNone/>
            </a:pPr>
            <a:endParaRPr kumimoji="1"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TRANSFERIR</a:t>
            </a: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MITIGAR</a:t>
            </a:r>
          </a:p>
          <a:p>
            <a:r>
              <a:rPr kumimoji="1" lang="pt-BR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586162" y="1746250"/>
            <a:ext cx="1828800" cy="154622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36000" tIns="46038" rIns="92075" bIns="46038"/>
          <a:lstStyle/>
          <a:p>
            <a:r>
              <a:rPr kumimoji="1"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Alto Impacto /</a:t>
            </a:r>
          </a:p>
          <a:p>
            <a:r>
              <a:rPr kumimoji="1"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Alta </a:t>
            </a:r>
            <a:r>
              <a:rPr kumimoji="1" lang="pt-B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Probabilidade</a:t>
            </a:r>
          </a:p>
          <a:p>
            <a:endParaRPr kumimoji="1"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EVITAR</a:t>
            </a: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TRANSFERIR</a:t>
            </a:r>
          </a:p>
          <a:p>
            <a:pPr>
              <a:buFont typeface="Webdings" pitchFamily="18" charset="2"/>
              <a:buChar char="4"/>
            </a:pPr>
            <a:r>
              <a:rPr kumimoji="1"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MITIGAR</a:t>
            </a:r>
            <a:endParaRPr kumimoji="1"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19881"/>
              </p:ext>
            </p:extLst>
          </p:nvPr>
        </p:nvGraphicFramePr>
        <p:xfrm>
          <a:off x="5400600" y="1916832"/>
          <a:ext cx="356388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1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9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9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24" grpId="0" animBg="1"/>
      <p:bldP spid="293919" grpId="0" animBg="1"/>
      <p:bldP spid="293920" grpId="0" animBg="1"/>
      <p:bldP spid="293921" grpId="0"/>
      <p:bldP spid="293922" grpId="0"/>
      <p:bldP spid="293925" grpId="0" animBg="1"/>
      <p:bldP spid="293926" grpId="0" animBg="1" autoUpdateAnimBg="0"/>
      <p:bldP spid="293927" grpId="0" animBg="1" autoUpdateAnimBg="0"/>
      <p:bldP spid="293928" grpId="0" animBg="1" autoUpdateAnimBg="0"/>
      <p:bldP spid="293931" grpId="0" animBg="1" autoUpdateAnimBg="0"/>
      <p:bldGraphic spid="16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903404"/>
            <a:ext cx="9130296" cy="594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523" name="Line 4"/>
          <p:cNvSpPr>
            <a:spLocks noChangeShapeType="1"/>
          </p:cNvSpPr>
          <p:nvPr/>
        </p:nvSpPr>
        <p:spPr bwMode="auto">
          <a:xfrm>
            <a:off x="2400300" y="1600200"/>
            <a:ext cx="53149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9056" tIns="34529" rIns="69056" bIns="34529" anchor="ctr"/>
          <a:lstStyle/>
          <a:p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331640" y="116632"/>
            <a:ext cx="6272213" cy="4303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Avaliação de Risco – Exemplo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32490"/>
              </p:ext>
            </p:extLst>
          </p:nvPr>
        </p:nvGraphicFramePr>
        <p:xfrm>
          <a:off x="179511" y="1705787"/>
          <a:ext cx="8856984" cy="277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38026499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5547512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2461995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863706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9854555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5793925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76896146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3689590987"/>
                    </a:ext>
                  </a:extLst>
                </a:gridCol>
              </a:tblGrid>
              <a:tr h="75377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RISCO</a:t>
                      </a:r>
                      <a:r>
                        <a:rPr lang="pt-BR" sz="1400" baseline="0" dirty="0" smtClean="0"/>
                        <a:t>S IDENTIFICADOS</a:t>
                      </a:r>
                      <a:endParaRPr lang="pt-B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ANÁLISE</a:t>
                      </a:r>
                      <a:r>
                        <a:rPr lang="pt-BR" sz="1400" baseline="0" dirty="0" smtClean="0"/>
                        <a:t>/ </a:t>
                      </a:r>
                      <a:r>
                        <a:rPr lang="pt-BR" sz="1400" dirty="0" smtClean="0"/>
                        <a:t>AVALIAÇÃO</a:t>
                      </a:r>
                      <a:endParaRPr lang="pt-B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 smtClean="0"/>
                        <a:t>TRATAMENTO</a:t>
                      </a:r>
                      <a:r>
                        <a:rPr lang="pt-BR" sz="1050" baseline="0" dirty="0" smtClean="0"/>
                        <a:t> </a:t>
                      </a:r>
                    </a:p>
                    <a:p>
                      <a:pPr algn="ctr"/>
                      <a:r>
                        <a:rPr lang="pt-BR" sz="1050" baseline="0" dirty="0" smtClean="0"/>
                        <a:t>(CONTROLE GERENCIAL)</a:t>
                      </a:r>
                      <a:endParaRPr lang="pt-BR" sz="10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NÍVEL</a:t>
                      </a:r>
                      <a:r>
                        <a:rPr lang="pt-BR" sz="1200" baseline="0" dirty="0" smtClean="0"/>
                        <a:t> DE CONTROLE</a:t>
                      </a:r>
                      <a:endParaRPr lang="pt-BR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RISCO RESIDUAL</a:t>
                      </a:r>
                      <a:endParaRPr lang="pt-B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RESPOSTA</a:t>
                      </a:r>
                      <a:endParaRPr lang="pt-B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AÇÃO</a:t>
                      </a:r>
                      <a:endParaRPr lang="pt-B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RESPONSÁVEL PELA RESPOSTA</a:t>
                      </a:r>
                      <a:endParaRPr lang="pt-BR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978742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RISCO 3: </a:t>
                      </a:r>
                      <a:r>
                        <a:rPr lang="pt-BR" sz="1600" dirty="0" smtClean="0"/>
                        <a:t>pagar despesa fora do prazo limite.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dirty="0" smtClean="0"/>
                        <a:t>Nível de Risco: </a:t>
                      </a:r>
                      <a:r>
                        <a:rPr lang="pt-BR" sz="1600" dirty="0" smtClean="0"/>
                        <a:t>Extremo</a:t>
                      </a:r>
                    </a:p>
                    <a:p>
                      <a:pPr algn="just"/>
                      <a:r>
                        <a:rPr lang="pt-BR" sz="1600" dirty="0" smtClean="0"/>
                        <a:t>(</a:t>
                      </a:r>
                      <a:r>
                        <a:rPr lang="pt-BR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nível 20</a:t>
                      </a:r>
                      <a:r>
                        <a:rPr lang="pt-BR" sz="1600" dirty="0" smtClean="0"/>
                        <a:t>)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aseline="0" dirty="0" smtClean="0"/>
                        <a:t>Instrução normativa definindo processos e prazos de todas as áreas  envolvidas. </a:t>
                      </a:r>
                      <a:endParaRPr lang="pt-B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Médio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dirty="0" smtClean="0"/>
                        <a:t>(</a:t>
                      </a:r>
                      <a:r>
                        <a:rPr lang="pt-BR" sz="1050" i="1" dirty="0" smtClean="0"/>
                        <a:t>nível 3, multiplicador 0,60</a:t>
                      </a:r>
                      <a:r>
                        <a:rPr lang="pt-BR" sz="1050" dirty="0" smtClean="0"/>
                        <a:t>)</a:t>
                      </a:r>
                      <a:endParaRPr lang="pt-BR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dirty="0" smtClean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ALTO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400" i="1" dirty="0" smtClean="0">
                          <a:solidFill>
                            <a:schemeClr val="tx1"/>
                          </a:solidFill>
                        </a:rPr>
                        <a:t>nível 12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algn="just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MITIGAR</a:t>
                      </a:r>
                    </a:p>
                    <a:p>
                      <a:pPr marL="0" algn="just" rtl="0" eaLnBrk="1" latinLnBrk="0" hangingPunct="1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Monitorar prazos das etapas de pagamento. </a:t>
                      </a:r>
                    </a:p>
                    <a:p>
                      <a:pPr marL="0" algn="just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Emitir alerta próximo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ao prazo final para pagamento.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just" rtl="0" eaLnBrk="1" latinLnBrk="0" hangingPunct="1"/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Servidor A</a:t>
                      </a:r>
                    </a:p>
                    <a:p>
                      <a:pPr marL="0" algn="ctr" rtl="0" eaLnBrk="1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Unidade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1910386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69883" y="980728"/>
            <a:ext cx="823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OBJETIVO</a:t>
            </a:r>
            <a:r>
              <a:rPr lang="pt-BR" dirty="0"/>
              <a:t>: pagar a obrigação </a:t>
            </a:r>
            <a:r>
              <a:rPr lang="pt-BR" dirty="0" smtClean="0"/>
              <a:t>financeira corretamente</a:t>
            </a:r>
            <a:r>
              <a:rPr lang="pt-BR" dirty="0"/>
              <a:t>: </a:t>
            </a:r>
            <a:r>
              <a:rPr lang="pt-BR" dirty="0" smtClean="0"/>
              <a:t>valor/credor/prazo.</a:t>
            </a:r>
          </a:p>
        </p:txBody>
      </p:sp>
    </p:spTree>
    <p:extLst>
      <p:ext uri="{BB962C8B-B14F-4D97-AF65-F5344CB8AC3E}">
        <p14:creationId xmlns:p14="http://schemas.microsoft.com/office/powerpoint/2010/main" val="16405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572304"/>
            <a:ext cx="5327650" cy="776575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Gestão de Riscos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752528" cy="281178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3851920" y="370705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803560" y="5805264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2893274" y="5805263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4932040" y="4536887"/>
            <a:ext cx="1440160" cy="65804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3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10269"/>
            <a:ext cx="8156575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Monitoramento de Riscos</a:t>
            </a:r>
          </a:p>
        </p:txBody>
      </p:sp>
      <p:sp>
        <p:nvSpPr>
          <p:cNvPr id="120835" name="Line 29"/>
          <p:cNvSpPr>
            <a:spLocks noChangeShapeType="1"/>
          </p:cNvSpPr>
          <p:nvPr/>
        </p:nvSpPr>
        <p:spPr bwMode="auto">
          <a:xfrm flipV="1">
            <a:off x="-757238" y="-387350"/>
            <a:ext cx="7086601" cy="460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120840" name="Line 35"/>
          <p:cNvSpPr>
            <a:spLocks noChangeShapeType="1"/>
          </p:cNvSpPr>
          <p:nvPr/>
        </p:nvSpPr>
        <p:spPr bwMode="auto">
          <a:xfrm flipV="1">
            <a:off x="3281363" y="984250"/>
            <a:ext cx="152400" cy="460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7967290" cy="4878387"/>
          </a:xfrm>
        </p:spPr>
        <p:txBody>
          <a:bodyPr>
            <a:normAutofit/>
          </a:bodyPr>
          <a:lstStyle/>
          <a:p>
            <a:pPr marL="274320" indent="-274320" algn="just" fontAlgn="auto">
              <a:spcBef>
                <a:spcPts val="600"/>
              </a:spcBef>
              <a:spcAft>
                <a:spcPts val="600"/>
              </a:spcAft>
              <a:buSzPct val="70000"/>
              <a:buFont typeface="Wingdings" pitchFamily="2" charset="2"/>
              <a:buChar char="§"/>
              <a:defRPr/>
            </a:pPr>
            <a:r>
              <a:rPr lang="pt-BR" sz="2400" dirty="0" smtClean="0">
                <a:solidFill>
                  <a:srgbClr val="1F497D">
                    <a:lumMod val="50000"/>
                  </a:srgbClr>
                </a:solidFill>
              </a:rPr>
              <a:t>Deve integrar o processo de gestão de riscos e ter a finalidade de: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 Garantir que os controles sejam eficazes e eficientes;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 Obter informações para melhorar o processo de avaliação dos riscos;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 Detectar mudanças no contexto interno e externo;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 Identificar riscos emergentes</a:t>
            </a:r>
            <a:r>
              <a:rPr lang="pt-BR" sz="2200" dirty="0">
                <a:solidFill>
                  <a:srgbClr val="1F497D">
                    <a:lumMod val="50000"/>
                  </a:srgbClr>
                </a:solidFill>
              </a:rPr>
              <a:t>;</a:t>
            </a:r>
            <a:endParaRPr lang="pt-BR" sz="2200" dirty="0" smtClean="0">
              <a:solidFill>
                <a:srgbClr val="1F497D">
                  <a:lumMod val="50000"/>
                </a:srgbClr>
              </a:solidFill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Analisar </a:t>
            </a:r>
            <a:r>
              <a:rPr lang="pt-BR" sz="2200" dirty="0">
                <a:solidFill>
                  <a:srgbClr val="1F497D">
                    <a:lumMod val="50000"/>
                  </a:srgbClr>
                </a:solidFill>
              </a:rPr>
              <a:t>e registrar eventos, mudanças, tendências, </a:t>
            </a: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sucessos </a:t>
            </a:r>
            <a:r>
              <a:rPr lang="pt-BR" sz="2200" dirty="0">
                <a:solidFill>
                  <a:srgbClr val="1F497D">
                    <a:lumMod val="50000"/>
                  </a:srgbClr>
                </a:solidFill>
              </a:rPr>
              <a:t>e fracassos visando melhoria </a:t>
            </a:r>
            <a:r>
              <a:rPr lang="pt-BR" sz="2200" dirty="0" smtClean="0">
                <a:solidFill>
                  <a:srgbClr val="1F497D">
                    <a:lumMod val="50000"/>
                  </a:srgbClr>
                </a:solidFill>
              </a:rPr>
              <a:t>contínua</a:t>
            </a:r>
            <a:r>
              <a:rPr lang="pt-BR" sz="2200" dirty="0">
                <a:solidFill>
                  <a:srgbClr val="1F497D">
                    <a:lumMod val="50000"/>
                  </a:srgbClr>
                </a:solidFill>
              </a:rPr>
              <a:t>.</a:t>
            </a:r>
            <a:endParaRPr lang="pt-BR" sz="22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  <a:p>
            <a:pPr marL="0" indent="0" algn="just" fontAlgn="auto">
              <a:spcBef>
                <a:spcPts val="600"/>
              </a:spcBef>
              <a:spcAft>
                <a:spcPts val="600"/>
              </a:spcAft>
              <a:buSzPct val="70000"/>
              <a:buNone/>
              <a:defRPr/>
            </a:pPr>
            <a:endParaRPr lang="pt-BR" sz="2400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ítulo 3"/>
          <p:cNvSpPr>
            <a:spLocks noGrp="1"/>
          </p:cNvSpPr>
          <p:nvPr>
            <p:ph type="title"/>
          </p:nvPr>
        </p:nvSpPr>
        <p:spPr>
          <a:xfrm>
            <a:off x="472421" y="188640"/>
            <a:ext cx="8229600" cy="7207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Ciclo do Processo de Gestão de Riscos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57702987"/>
              </p:ext>
            </p:extLst>
          </p:nvPr>
        </p:nvGraphicFramePr>
        <p:xfrm>
          <a:off x="446762" y="1412776"/>
          <a:ext cx="828092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3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611560" y="908720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Projeto de Implantação da Gestão de Riscos nas unidades administrativas do 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Tribunal de Justiça do Estado do Paraná</a:t>
            </a:r>
          </a:p>
        </p:txBody>
      </p:sp>
      <p:pic>
        <p:nvPicPr>
          <p:cNvPr id="3" name="Picture 5" descr="image_gallery?img_id=466564"/>
          <p:cNvPicPr>
            <a:picLocks noChangeAspect="1" noChangeArrowheads="1"/>
          </p:cNvPicPr>
          <p:nvPr/>
        </p:nvPicPr>
        <p:blipFill>
          <a:blip r:embed="rId2">
            <a:lum bright="22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400" y="4869160"/>
            <a:ext cx="57532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2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72475" cy="72008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APRESENTAÇÃO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43608" y="1052736"/>
            <a:ext cx="64807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</a:rPr>
              <a:t>Objetivos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Mapeamento e gerenciamento de </a:t>
            </a:r>
            <a:r>
              <a:rPr lang="pt-BR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riscos</a:t>
            </a:r>
            <a:endParaRPr lang="pt-BR" sz="20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Política de gestão de riscos do TJPR: documento contendo, com base em normas internacionais (ISO e COSO), os princípios da gestão de riscos, os objetivos, conceitos, competências, diretrizes e informações para o processo de gestão de riscos no Tribunal de </a:t>
            </a:r>
            <a:r>
              <a:rPr lang="pt-BR" sz="20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Justiça</a:t>
            </a:r>
            <a:endParaRPr lang="pt-BR" sz="2000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3" name="Imagem 2" descr="Qual o seu objetivo? - Gazeta de Beiru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44" y="980729"/>
            <a:ext cx="20184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480207" y="161364"/>
            <a:ext cx="8372475" cy="86995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UNIDADES ENVOLVIDAS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412776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Unidades Administrativas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Núcleo de Controle Interno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Departamento de Planejamento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Assessoria Especial de Projetos da Presidência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Departamento do Patrimônio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  <a:latin typeface="+mn-lt"/>
              </a:rPr>
              <a:t>Assessoria de Imprensa</a:t>
            </a:r>
            <a:endParaRPr lang="pt-BR" sz="28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pt-BR" sz="28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6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5" descr="basquete na esco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861048"/>
            <a:ext cx="3067714" cy="236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3393382"/>
            <a:ext cx="4161656" cy="2828925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002060"/>
                </a:solidFill>
              </a:rPr>
              <a:t> Eventos futuros.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002060"/>
                </a:solidFill>
              </a:rPr>
              <a:t> Eventos incertos.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002060"/>
                </a:solidFill>
              </a:rPr>
              <a:t> Afetam os objetivos dos envolvidos.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274" y="188640"/>
            <a:ext cx="683103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pt-BR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que esses riscos têm em comum?</a:t>
            </a:r>
          </a:p>
        </p:txBody>
      </p:sp>
      <p:pic>
        <p:nvPicPr>
          <p:cNvPr id="5" name="Content Placeholder 5" descr="poker-players.jpg"/>
          <p:cNvPicPr>
            <a:picLocks noChangeAspect="1"/>
          </p:cNvPicPr>
          <p:nvPr/>
        </p:nvPicPr>
        <p:blipFill>
          <a:blip r:embed="rId3" cstate="print"/>
          <a:srcRect t="-1618" b="-1450"/>
          <a:stretch>
            <a:fillRect/>
          </a:stretch>
        </p:blipFill>
        <p:spPr>
          <a:xfrm>
            <a:off x="1259632" y="1229204"/>
            <a:ext cx="2218194" cy="171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risky_driv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2880320" cy="197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430933" y="2363063"/>
            <a:ext cx="8460373" cy="3751999"/>
          </a:xfrm>
          <a:prstGeom prst="rightArrow">
            <a:avLst>
              <a:gd name="adj1" fmla="val 72630"/>
              <a:gd name="adj2" fmla="val 21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2000"/>
          </a:p>
        </p:txBody>
      </p:sp>
      <p:sp>
        <p:nvSpPr>
          <p:cNvPr id="12" name="Retângulo 11"/>
          <p:cNvSpPr/>
          <p:nvPr/>
        </p:nvSpPr>
        <p:spPr>
          <a:xfrm>
            <a:off x="179512" y="404664"/>
            <a:ext cx="8784976" cy="65527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2000"/>
          </a:p>
        </p:txBody>
      </p:sp>
      <p:sp>
        <p:nvSpPr>
          <p:cNvPr id="9" name="Caixa de Texto 72"/>
          <p:cNvSpPr txBox="1"/>
          <p:nvPr/>
        </p:nvSpPr>
        <p:spPr>
          <a:xfrm>
            <a:off x="179512" y="499346"/>
            <a:ext cx="8784976" cy="7656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PROJETO DE IMPLANTAÇÃO DA GESTÃO DE RISCOS</a:t>
            </a:r>
            <a:endParaRPr lang="pt-B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692466" y="4329835"/>
            <a:ext cx="4371335" cy="2341599"/>
            <a:chOff x="3631806" y="4073982"/>
            <a:chExt cx="4371335" cy="2341599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806" y="4073982"/>
              <a:ext cx="4371335" cy="2341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tângulo Arredondado 17"/>
            <p:cNvSpPr/>
            <p:nvPr/>
          </p:nvSpPr>
          <p:spPr>
            <a:xfrm>
              <a:off x="5715648" y="4876662"/>
              <a:ext cx="1358034" cy="83790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9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ETAPA 2: GTRisc e </a:t>
              </a:r>
              <a:r>
                <a:rPr lang="pt-BR" sz="900" b="1" dirty="0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UA</a:t>
              </a:r>
              <a:endParaRPr lang="pt-BR" sz="9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9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Processo de Gerenciamento de Riscos</a:t>
              </a:r>
              <a:endParaRPr lang="pt-BR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Caixa de Texto 67"/>
          <p:cNvSpPr txBox="1"/>
          <p:nvPr/>
        </p:nvSpPr>
        <p:spPr>
          <a:xfrm>
            <a:off x="3307032" y="4290761"/>
            <a:ext cx="3929264" cy="3571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</a:t>
            </a:r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DA GESTÃO DE RISCOS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3997195" y="5132515"/>
            <a:ext cx="1474384" cy="837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ETAPA 1: </a:t>
            </a:r>
            <a:r>
              <a:rPr lang="pt-BR" sz="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 e </a:t>
            </a:r>
            <a:r>
              <a:rPr lang="pt-BR" sz="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DPLAN</a:t>
            </a:r>
            <a:endParaRPr lang="pt-BR" sz="105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Mapeamento dos principais processos de trabalho em âmbito administrativo</a:t>
            </a:r>
            <a:endParaRPr lang="pt-B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727461" y="1492513"/>
            <a:ext cx="5303968" cy="2623250"/>
            <a:chOff x="727461" y="1492513"/>
            <a:chExt cx="5303968" cy="2623250"/>
          </a:xfrm>
        </p:grpSpPr>
        <p:grpSp>
          <p:nvGrpSpPr>
            <p:cNvPr id="11" name="Agrupar 10"/>
            <p:cNvGrpSpPr/>
            <p:nvPr/>
          </p:nvGrpSpPr>
          <p:grpSpPr>
            <a:xfrm>
              <a:off x="727461" y="1492513"/>
              <a:ext cx="5303968" cy="2623250"/>
              <a:chOff x="242929" y="1345601"/>
              <a:chExt cx="3825875" cy="1897959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29" y="1500485"/>
                <a:ext cx="3825875" cy="17430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Caixa de Texto 67"/>
              <p:cNvSpPr txBox="1"/>
              <p:nvPr/>
            </p:nvSpPr>
            <p:spPr>
              <a:xfrm>
                <a:off x="242929" y="1345601"/>
                <a:ext cx="2868217" cy="25838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1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FASE 1 – PREPARAÇÃO DO AMBIENTE INTERNO</a:t>
                </a:r>
                <a:endParaRPr lang="pt-BR" sz="15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Retângulo Arredondado 19"/>
            <p:cNvSpPr/>
            <p:nvPr/>
          </p:nvSpPr>
          <p:spPr>
            <a:xfrm>
              <a:off x="899592" y="2564904"/>
              <a:ext cx="1273501" cy="9247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800" b="1" dirty="0" smtClean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Ação 1:  UA </a:t>
              </a:r>
              <a:endParaRPr lang="pt-BR" sz="105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800" dirty="0" smtClean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Criação de Grupo de Trabalho de Implantação da Gestão de Riscos GTRisc</a:t>
              </a:r>
              <a:endParaRPr lang="pt-BR" sz="105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0.0088 L 0.17778 0.216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94444" y="908720"/>
            <a:ext cx="9049556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480207" y="161364"/>
            <a:ext cx="8372475" cy="59325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FASE 1 – Preparação do Ambiente Interno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179512" y="1484784"/>
            <a:ext cx="8784976" cy="4798826"/>
            <a:chOff x="0" y="329461"/>
            <a:chExt cx="5696585" cy="3179548"/>
          </a:xfrm>
        </p:grpSpPr>
        <p:grpSp>
          <p:nvGrpSpPr>
            <p:cNvPr id="17" name="Agrupar 16"/>
            <p:cNvGrpSpPr/>
            <p:nvPr/>
          </p:nvGrpSpPr>
          <p:grpSpPr>
            <a:xfrm>
              <a:off x="0" y="329461"/>
              <a:ext cx="5696585" cy="3179548"/>
              <a:chOff x="0" y="329461"/>
              <a:chExt cx="5696585" cy="3179548"/>
            </a:xfrm>
          </p:grpSpPr>
          <p:sp>
            <p:nvSpPr>
              <p:cNvPr id="21" name="Retângulo 20"/>
              <p:cNvSpPr/>
              <p:nvPr/>
            </p:nvSpPr>
            <p:spPr>
              <a:xfrm>
                <a:off x="0" y="329461"/>
                <a:ext cx="5696585" cy="31795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>
                <a:off x="147995" y="759061"/>
                <a:ext cx="5523080" cy="2473125"/>
                <a:chOff x="-210335" y="-112110"/>
                <a:chExt cx="5631737" cy="1548938"/>
              </a:xfrm>
            </p:grpSpPr>
            <p:sp>
              <p:nvSpPr>
                <p:cNvPr id="25" name="Seta para a Direita 24"/>
                <p:cNvSpPr/>
                <p:nvPr/>
              </p:nvSpPr>
              <p:spPr>
                <a:xfrm>
                  <a:off x="-210335" y="-112110"/>
                  <a:ext cx="5631737" cy="1501153"/>
                </a:xfrm>
                <a:prstGeom prst="rightArrow">
                  <a:avLst>
                    <a:gd name="adj1" fmla="val 72224"/>
                    <a:gd name="adj2" fmla="val 35214"/>
                  </a:avLst>
                </a:prstGeom>
                <a:solidFill>
                  <a:schemeClr val="accent5">
                    <a:lumMod val="75000"/>
                    <a:alpha val="35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grpSp>
              <p:nvGrpSpPr>
                <p:cNvPr id="26" name="Agrupar 25"/>
                <p:cNvGrpSpPr/>
                <p:nvPr/>
              </p:nvGrpSpPr>
              <p:grpSpPr>
                <a:xfrm>
                  <a:off x="1286602" y="-8217"/>
                  <a:ext cx="1292352" cy="429343"/>
                  <a:chOff x="1124309" y="-69959"/>
                  <a:chExt cx="1292802" cy="429547"/>
                </a:xfrm>
              </p:grpSpPr>
              <p:sp>
                <p:nvSpPr>
                  <p:cNvPr id="36" name="Retângulo Arredondado 35"/>
                  <p:cNvSpPr/>
                  <p:nvPr/>
                </p:nvSpPr>
                <p:spPr>
                  <a:xfrm>
                    <a:off x="1124309" y="-69959"/>
                    <a:ext cx="1241002" cy="343658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7" name="Retângulo Arredondado 36"/>
                  <p:cNvSpPr/>
                  <p:nvPr/>
                </p:nvSpPr>
                <p:spPr>
                  <a:xfrm>
                    <a:off x="1176110" y="-27960"/>
                    <a:ext cx="1241001" cy="387548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b="1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AÇÃO 2.1: NCI</a:t>
                    </a:r>
                    <a:endParaRPr lang="pt-BR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Capacitação em Gestão de Riscos – Foco Estratégico</a:t>
                    </a:r>
                    <a:endParaRPr lang="pt-BR" sz="14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Agrupar 26"/>
                <p:cNvGrpSpPr/>
                <p:nvPr/>
              </p:nvGrpSpPr>
              <p:grpSpPr>
                <a:xfrm>
                  <a:off x="-52872" y="385902"/>
                  <a:ext cx="1335540" cy="623395"/>
                  <a:chOff x="-2369726" y="314158"/>
                  <a:chExt cx="1335540" cy="522694"/>
                </a:xfrm>
              </p:grpSpPr>
              <p:sp>
                <p:nvSpPr>
                  <p:cNvPr id="34" name="Retângulo Arredondado 33"/>
                  <p:cNvSpPr/>
                  <p:nvPr/>
                </p:nvSpPr>
                <p:spPr>
                  <a:xfrm>
                    <a:off x="-2369726" y="314158"/>
                    <a:ext cx="1249322" cy="469076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5" name="Retângulo Arredondado 34"/>
                  <p:cNvSpPr/>
                  <p:nvPr/>
                </p:nvSpPr>
                <p:spPr>
                  <a:xfrm>
                    <a:off x="-2300568" y="367335"/>
                    <a:ext cx="1266382" cy="469517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b="1" dirty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AÇÃO </a:t>
                    </a:r>
                    <a:r>
                      <a:rPr lang="pt-BR" sz="1400" b="1" dirty="0" smtClean="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pt-BR" sz="1400" b="1" dirty="0" smtClean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: UA </a:t>
                    </a:r>
                    <a:endParaRPr lang="pt-BR" sz="2000" dirty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dirty="0">
                        <a:solidFill>
                          <a:srgbClr val="000000"/>
                        </a:solidFill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Criação de Grupo de Trabalho de Implantação da Gestão de Riscos GTRisc</a:t>
                    </a:r>
                    <a:endParaRPr lang="pt-BR" sz="20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Agrupar 27"/>
                <p:cNvGrpSpPr/>
                <p:nvPr/>
              </p:nvGrpSpPr>
              <p:grpSpPr>
                <a:xfrm>
                  <a:off x="1520886" y="522740"/>
                  <a:ext cx="1319085" cy="430889"/>
                  <a:chOff x="943075" y="-318732"/>
                  <a:chExt cx="1319085" cy="430889"/>
                </a:xfrm>
              </p:grpSpPr>
              <p:sp>
                <p:nvSpPr>
                  <p:cNvPr id="32" name="Retângulo Arredondado 31"/>
                  <p:cNvSpPr/>
                  <p:nvPr/>
                </p:nvSpPr>
                <p:spPr>
                  <a:xfrm>
                    <a:off x="943075" y="-318732"/>
                    <a:ext cx="1256728" cy="295033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3" name="Retângulo Arredondado 32"/>
                  <p:cNvSpPr/>
                  <p:nvPr/>
                </p:nvSpPr>
                <p:spPr>
                  <a:xfrm>
                    <a:off x="1005431" y="-275676"/>
                    <a:ext cx="1256729" cy="387833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b="1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AÇÃO 2.2: NCI</a:t>
                    </a:r>
                    <a:endParaRPr lang="pt-BR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Capacitação em Gestão de Riscos – Foco Tático e Operacional</a:t>
                    </a:r>
                    <a:endParaRPr lang="pt-BR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Agrupar 28"/>
                <p:cNvGrpSpPr/>
                <p:nvPr/>
              </p:nvGrpSpPr>
              <p:grpSpPr>
                <a:xfrm>
                  <a:off x="3293137" y="-82989"/>
                  <a:ext cx="1027832" cy="1519817"/>
                  <a:chOff x="336764" y="-808052"/>
                  <a:chExt cx="1027832" cy="1274308"/>
                </a:xfrm>
              </p:grpSpPr>
              <p:sp>
                <p:nvSpPr>
                  <p:cNvPr id="30" name="Retângulo Arredondado 29"/>
                  <p:cNvSpPr/>
                  <p:nvPr/>
                </p:nvSpPr>
                <p:spPr>
                  <a:xfrm>
                    <a:off x="336764" y="-808052"/>
                    <a:ext cx="949610" cy="1234343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31" name="Retângulo Arredondado 30"/>
                  <p:cNvSpPr/>
                  <p:nvPr/>
                </p:nvSpPr>
                <p:spPr>
                  <a:xfrm>
                    <a:off x="417351" y="-769244"/>
                    <a:ext cx="947245" cy="1235500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 b="1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AÇÃO 3: DPLAN</a:t>
                    </a:r>
                    <a:endParaRPr lang="pt-BR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07000"/>
                      </a:lnSpc>
                      <a:spcAft>
                        <a:spcPts val="0"/>
                      </a:spcAft>
                    </a:pPr>
                    <a:r>
                      <a:rPr lang="pt-BR" sz="1400">
                        <a:solidFill>
                          <a:srgbClr val="000000"/>
                        </a:soli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Diagnóstico de Processos de Trabalho</a:t>
                    </a:r>
                    <a:endParaRPr lang="pt-BR" sz="14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grpSp>
          <p:nvGrpSpPr>
            <p:cNvPr id="18" name="Agrupar 17"/>
            <p:cNvGrpSpPr/>
            <p:nvPr/>
          </p:nvGrpSpPr>
          <p:grpSpPr>
            <a:xfrm>
              <a:off x="2093077" y="2616347"/>
              <a:ext cx="1308100" cy="570230"/>
              <a:chOff x="-78353" y="967255"/>
              <a:chExt cx="1308137" cy="570839"/>
            </a:xfrm>
          </p:grpSpPr>
          <p:sp>
            <p:nvSpPr>
              <p:cNvPr id="19" name="Retângulo Arredondado 18"/>
              <p:cNvSpPr/>
              <p:nvPr/>
            </p:nvSpPr>
            <p:spPr>
              <a:xfrm>
                <a:off x="-78353" y="967255"/>
                <a:ext cx="1247390" cy="4014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0" name="Retângulo Arredondado 19"/>
              <p:cNvSpPr/>
              <p:nvPr/>
            </p:nvSpPr>
            <p:spPr>
              <a:xfrm>
                <a:off x="-17606" y="1035967"/>
                <a:ext cx="1247390" cy="50212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1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AÇÃO 2.3: NCI</a:t>
                </a:r>
                <a:endParaRPr lang="pt-BR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1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Capacitação em Gestão de Riscos – GTRisc</a:t>
                </a:r>
                <a:endParaRPr lang="pt-BR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Retângulo Arredondado 37"/>
          <p:cNvSpPr/>
          <p:nvPr/>
        </p:nvSpPr>
        <p:spPr>
          <a:xfrm>
            <a:off x="2747699" y="2484693"/>
            <a:ext cx="1896309" cy="969211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Arredondado 38"/>
          <p:cNvSpPr/>
          <p:nvPr/>
        </p:nvSpPr>
        <p:spPr>
          <a:xfrm>
            <a:off x="3120337" y="3766791"/>
            <a:ext cx="1900668" cy="960413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Arredondado 39"/>
          <p:cNvSpPr/>
          <p:nvPr/>
        </p:nvSpPr>
        <p:spPr>
          <a:xfrm>
            <a:off x="3501024" y="5039929"/>
            <a:ext cx="1931835" cy="757042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Arredondado 40"/>
          <p:cNvSpPr/>
          <p:nvPr/>
        </p:nvSpPr>
        <p:spPr>
          <a:xfrm>
            <a:off x="5828252" y="2341715"/>
            <a:ext cx="1399374" cy="3520476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Arredondado 41"/>
          <p:cNvSpPr/>
          <p:nvPr/>
        </p:nvSpPr>
        <p:spPr>
          <a:xfrm>
            <a:off x="741963" y="3510252"/>
            <a:ext cx="1915271" cy="1348446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60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2" grpId="0" animBg="1"/>
      <p:bldP spid="4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464535" y="67257"/>
            <a:ext cx="8950771" cy="86995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FASE 2 – Implantação da Gestão de Riscos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827584" y="1628800"/>
            <a:ext cx="8054006" cy="4464496"/>
            <a:chOff x="0" y="404790"/>
            <a:chExt cx="5696585" cy="2883858"/>
          </a:xfrm>
        </p:grpSpPr>
        <p:sp>
          <p:nvSpPr>
            <p:cNvPr id="39" name="Retângulo 38"/>
            <p:cNvSpPr/>
            <p:nvPr/>
          </p:nvSpPr>
          <p:spPr>
            <a:xfrm>
              <a:off x="0" y="404790"/>
              <a:ext cx="5696585" cy="288385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grpSp>
          <p:nvGrpSpPr>
            <p:cNvPr id="42" name="Agrupar 41"/>
            <p:cNvGrpSpPr/>
            <p:nvPr/>
          </p:nvGrpSpPr>
          <p:grpSpPr>
            <a:xfrm>
              <a:off x="467214" y="883192"/>
              <a:ext cx="5105969" cy="2244350"/>
              <a:chOff x="115164" y="-34366"/>
              <a:chExt cx="5206421" cy="1405654"/>
            </a:xfrm>
          </p:grpSpPr>
          <p:sp>
            <p:nvSpPr>
              <p:cNvPr id="43" name="Seta para a Direita 42"/>
              <p:cNvSpPr/>
              <p:nvPr/>
            </p:nvSpPr>
            <p:spPr>
              <a:xfrm>
                <a:off x="115164" y="-34366"/>
                <a:ext cx="5206421" cy="1405654"/>
              </a:xfrm>
              <a:prstGeom prst="rightArrow">
                <a:avLst>
                  <a:gd name="adj1" fmla="val 72224"/>
                  <a:gd name="adj2" fmla="val 35214"/>
                </a:avLst>
              </a:prstGeom>
              <a:solidFill>
                <a:schemeClr val="accent5">
                  <a:lumMod val="75000"/>
                  <a:alpha val="35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44" name="Agrupar 43"/>
              <p:cNvGrpSpPr/>
              <p:nvPr/>
            </p:nvGrpSpPr>
            <p:grpSpPr>
              <a:xfrm>
                <a:off x="497839" y="356070"/>
                <a:ext cx="1773206" cy="623395"/>
                <a:chOff x="-1819015" y="289145"/>
                <a:chExt cx="1773206" cy="522694"/>
              </a:xfrm>
            </p:grpSpPr>
            <p:sp>
              <p:nvSpPr>
                <p:cNvPr id="48" name="Retângulo Arredondado 47"/>
                <p:cNvSpPr/>
                <p:nvPr/>
              </p:nvSpPr>
              <p:spPr>
                <a:xfrm>
                  <a:off x="-1819015" y="289145"/>
                  <a:ext cx="1681788" cy="46907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9" name="Retângulo Arredondado 48"/>
                <p:cNvSpPr/>
                <p:nvPr/>
              </p:nvSpPr>
              <p:spPr>
                <a:xfrm>
                  <a:off x="-1698348" y="342322"/>
                  <a:ext cx="1652539" cy="46951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600" b="1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ETAPA 1: </a:t>
                  </a:r>
                  <a:r>
                    <a:rPr lang="pt-BR" sz="1600" b="1" dirty="0" smtClean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UA e </a:t>
                  </a:r>
                  <a:r>
                    <a:rPr lang="pt-BR" sz="1600" b="1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DPLAN</a:t>
                  </a:r>
                  <a:endParaRPr lang="pt-BR" sz="24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Mapeamento dos principais processos de trabalho em âmbito administrativo</a:t>
                  </a:r>
                  <a:endParaRPr lang="pt-B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Agrupar 44"/>
              <p:cNvGrpSpPr/>
              <p:nvPr/>
            </p:nvGrpSpPr>
            <p:grpSpPr>
              <a:xfrm>
                <a:off x="2604631" y="345631"/>
                <a:ext cx="1677055" cy="633833"/>
                <a:chOff x="2026820" y="-495841"/>
                <a:chExt cx="1677055" cy="633833"/>
              </a:xfrm>
            </p:grpSpPr>
            <p:sp>
              <p:nvSpPr>
                <p:cNvPr id="46" name="Retângulo Arredondado 45"/>
                <p:cNvSpPr/>
                <p:nvPr/>
              </p:nvSpPr>
              <p:spPr>
                <a:xfrm>
                  <a:off x="2026820" y="-495841"/>
                  <a:ext cx="1614699" cy="55683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47" name="Retângulo Arredondado 46"/>
                <p:cNvSpPr/>
                <p:nvPr/>
              </p:nvSpPr>
              <p:spPr>
                <a:xfrm>
                  <a:off x="2132167" y="-421981"/>
                  <a:ext cx="1571708" cy="559973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600" b="1" dirty="0">
                      <a:solidFill>
                        <a:schemeClr val="tx1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ETAPA 2: GTRisc e </a:t>
                  </a:r>
                  <a:r>
                    <a:rPr lang="pt-BR" sz="1600" b="1" dirty="0" smtClean="0">
                      <a:solidFill>
                        <a:schemeClr val="tx1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UA</a:t>
                  </a:r>
                  <a:endParaRPr lang="pt-BR" sz="24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600" dirty="0">
                      <a:solidFill>
                        <a:srgbClr val="00000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Processo de Gerenciamento de Riscos</a:t>
                  </a:r>
                  <a:endParaRPr lang="pt-B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3" name="Retângulo Arredondado 12"/>
          <p:cNvSpPr/>
          <p:nvPr/>
        </p:nvSpPr>
        <p:spPr>
          <a:xfrm>
            <a:off x="2186055" y="3509093"/>
            <a:ext cx="2291332" cy="1364992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5097632" y="3491249"/>
            <a:ext cx="2167613" cy="1382835"/>
          </a:xfrm>
          <a:prstGeom prst="round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3672"/>
            <a:ext cx="7772400" cy="106640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GTRisc</a:t>
            </a:r>
            <a:b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Grupo de Trabalho de Implantação da Gestão de Riscos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38422"/>
            <a:ext cx="8364644" cy="527089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Propor </a:t>
            </a:r>
            <a:r>
              <a:rPr lang="pt-BR" sz="2000" dirty="0">
                <a:solidFill>
                  <a:srgbClr val="002060"/>
                </a:solidFill>
              </a:rPr>
              <a:t>a Política de Gestão de Riscos do Tribunal de </a:t>
            </a:r>
            <a:r>
              <a:rPr lang="pt-BR" sz="2000" dirty="0" smtClean="0">
                <a:solidFill>
                  <a:srgbClr val="002060"/>
                </a:solidFill>
              </a:rPr>
              <a:t>Justiça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Atuar como gerente </a:t>
            </a:r>
            <a:r>
              <a:rPr lang="pt-BR" sz="2000" dirty="0">
                <a:solidFill>
                  <a:srgbClr val="002060"/>
                </a:solidFill>
              </a:rPr>
              <a:t>de </a:t>
            </a:r>
            <a:r>
              <a:rPr lang="pt-BR" sz="2000" dirty="0" smtClean="0">
                <a:solidFill>
                  <a:srgbClr val="002060"/>
                </a:solidFill>
              </a:rPr>
              <a:t>projeto (verificar cumprimento do cronograma, acompanhar indicadores</a:t>
            </a:r>
            <a:r>
              <a:rPr lang="pt-BR" sz="2000" dirty="0" smtClean="0">
                <a:solidFill>
                  <a:srgbClr val="002060"/>
                </a:solidFill>
              </a:rPr>
              <a:t>)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Canal de comunicação com a </a:t>
            </a:r>
            <a:r>
              <a:rPr lang="pt-BR" sz="2000" dirty="0">
                <a:solidFill>
                  <a:srgbClr val="002060"/>
                </a:solidFill>
              </a:rPr>
              <a:t>Alta </a:t>
            </a:r>
            <a:r>
              <a:rPr lang="pt-BR" sz="2000" dirty="0" smtClean="0">
                <a:solidFill>
                  <a:srgbClr val="002060"/>
                </a:solidFill>
              </a:rPr>
              <a:t>Administração </a:t>
            </a:r>
            <a:r>
              <a:rPr lang="pt-BR" sz="2000" dirty="0">
                <a:solidFill>
                  <a:srgbClr val="002060"/>
                </a:solidFill>
              </a:rPr>
              <a:t>o andamento do projeto e seus </a:t>
            </a:r>
            <a:r>
              <a:rPr lang="pt-BR" sz="2000" dirty="0" smtClean="0">
                <a:solidFill>
                  <a:srgbClr val="002060"/>
                </a:solidFill>
              </a:rPr>
              <a:t>resultados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Promover </a:t>
            </a:r>
            <a:r>
              <a:rPr lang="pt-BR" sz="2000" dirty="0">
                <a:solidFill>
                  <a:srgbClr val="002060"/>
                </a:solidFill>
              </a:rPr>
              <a:t>a cultura de gestão de riscos na </a:t>
            </a:r>
            <a:r>
              <a:rPr lang="pt-BR" sz="2000" dirty="0" smtClean="0">
                <a:solidFill>
                  <a:srgbClr val="002060"/>
                </a:solidFill>
              </a:rPr>
              <a:t>organização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pt-BR" sz="20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Capacitação </a:t>
            </a:r>
            <a:r>
              <a:rPr lang="pt-BR" sz="2000" dirty="0">
                <a:solidFill>
                  <a:srgbClr val="002060"/>
                </a:solidFill>
              </a:rPr>
              <a:t>específica para melhor conduzir </a:t>
            </a:r>
            <a:r>
              <a:rPr lang="pt-BR" sz="2000" dirty="0" smtClean="0">
                <a:solidFill>
                  <a:srgbClr val="002060"/>
                </a:solidFill>
              </a:rPr>
              <a:t>atividades (gerir equipes, propor a política de gestão de riscos, elaborar relatórios, centralizar a comunicação</a:t>
            </a:r>
            <a:r>
              <a:rPr lang="pt-BR" sz="2000" dirty="0" smtClean="0">
                <a:solidFill>
                  <a:srgbClr val="002060"/>
                </a:solidFill>
              </a:rPr>
              <a:t>)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000" dirty="0" smtClean="0">
              <a:solidFill>
                <a:srgbClr val="002060"/>
              </a:solidFill>
            </a:endParaRPr>
          </a:p>
          <a:p>
            <a:pPr lvl="0" algn="just"/>
            <a:endParaRPr lang="pt-BR" sz="2400" dirty="0" smtClean="0">
              <a:solidFill>
                <a:srgbClr val="002060"/>
              </a:solidFill>
            </a:endParaRP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13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6343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Papel do gestor no Projeto</a:t>
            </a:r>
            <a:endParaRPr lang="pt-BR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1484784"/>
            <a:ext cx="7992888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Patrocinar a implantação do projeto e adoção da cultura da gestão de </a:t>
            </a:r>
            <a:r>
              <a:rPr lang="pt-BR" sz="2400" dirty="0" smtClean="0">
                <a:solidFill>
                  <a:srgbClr val="002060"/>
                </a:solidFill>
              </a:rPr>
              <a:t>riscos</a:t>
            </a:r>
            <a:endParaRPr lang="pt-BR" sz="2400" dirty="0" smtClean="0">
              <a:solidFill>
                <a:srgbClr val="002060"/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Participar da construção da matriz de risco e da definição do apetite a </a:t>
            </a:r>
            <a:r>
              <a:rPr lang="pt-BR" sz="2400" dirty="0" smtClean="0">
                <a:solidFill>
                  <a:srgbClr val="002060"/>
                </a:solidFill>
              </a:rPr>
              <a:t>risco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Apoiar os gerentes de </a:t>
            </a:r>
            <a:r>
              <a:rPr lang="pt-BR" sz="2400" dirty="0" smtClean="0">
                <a:solidFill>
                  <a:srgbClr val="002060"/>
                </a:solidFill>
              </a:rPr>
              <a:t>projeto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2060"/>
                </a:solidFill>
              </a:rPr>
              <a:t>Alocar e gerir recursos (tempo e pessoas) das unidades </a:t>
            </a:r>
            <a:r>
              <a:rPr lang="pt-BR" sz="2400" dirty="0" smtClean="0">
                <a:solidFill>
                  <a:srgbClr val="002060"/>
                </a:solidFill>
              </a:rPr>
              <a:t>administrativas</a:t>
            </a:r>
            <a:endParaRPr lang="pt-BR" sz="24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</a:pPr>
            <a:endParaRPr lang="pt-BR" sz="2400" dirty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</a:pPr>
            <a:endParaRPr lang="pt-BR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63436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RESULTADOS ESPERADOS</a:t>
            </a:r>
            <a:endParaRPr lang="pt-BR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3373579"/>
              </p:ext>
            </p:extLst>
          </p:nvPr>
        </p:nvGraphicFramePr>
        <p:xfrm>
          <a:off x="1043608" y="1268760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ítulo 1"/>
          <p:cNvSpPr>
            <a:spLocks noGrp="1"/>
          </p:cNvSpPr>
          <p:nvPr>
            <p:ph type="title"/>
          </p:nvPr>
        </p:nvSpPr>
        <p:spPr>
          <a:xfrm>
            <a:off x="467542" y="116632"/>
            <a:ext cx="8372475" cy="720080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BENEFÍCIOS DO PROJETO</a:t>
            </a: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87952"/>
              </p:ext>
            </p:extLst>
          </p:nvPr>
        </p:nvGraphicFramePr>
        <p:xfrm>
          <a:off x="1403648" y="1628800"/>
          <a:ext cx="660831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179512" y="326984"/>
            <a:ext cx="8784976" cy="6552728"/>
            <a:chOff x="47706" y="768077"/>
            <a:chExt cx="6336807" cy="4740992"/>
          </a:xfrm>
        </p:grpSpPr>
        <p:grpSp>
          <p:nvGrpSpPr>
            <p:cNvPr id="6" name="Agrupar 5"/>
            <p:cNvGrpSpPr/>
            <p:nvPr/>
          </p:nvGrpSpPr>
          <p:grpSpPr>
            <a:xfrm>
              <a:off x="47706" y="768077"/>
              <a:ext cx="6336807" cy="4740992"/>
              <a:chOff x="47706" y="768077"/>
              <a:chExt cx="6336807" cy="4740992"/>
            </a:xfrm>
          </p:grpSpPr>
          <p:sp>
            <p:nvSpPr>
              <p:cNvPr id="10" name="Seta para a Direita 9"/>
              <p:cNvSpPr/>
              <p:nvPr/>
            </p:nvSpPr>
            <p:spPr>
              <a:xfrm>
                <a:off x="195305" y="2214729"/>
                <a:ext cx="6102663" cy="2714625"/>
              </a:xfrm>
              <a:prstGeom prst="rightArrow">
                <a:avLst>
                  <a:gd name="adj1" fmla="val 72630"/>
                  <a:gd name="adj2" fmla="val 211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 sz="2000"/>
              </a:p>
            </p:txBody>
          </p:sp>
          <p:grpSp>
            <p:nvGrpSpPr>
              <p:cNvPr id="11" name="Agrupar 10"/>
              <p:cNvGrpSpPr/>
              <p:nvPr/>
            </p:nvGrpSpPr>
            <p:grpSpPr>
              <a:xfrm>
                <a:off x="442954" y="1555151"/>
                <a:ext cx="3825875" cy="1897959"/>
                <a:chOff x="242929" y="1345601"/>
                <a:chExt cx="3825875" cy="1897959"/>
              </a:xfrm>
            </p:grpSpPr>
            <p:pic>
              <p:nvPicPr>
                <p:cNvPr id="14" name="Imagem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929" y="1500485"/>
                  <a:ext cx="3825875" cy="174307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5" name="Caixa de Texto 67"/>
                <p:cNvSpPr txBox="1"/>
                <p:nvPr/>
              </p:nvSpPr>
              <p:spPr>
                <a:xfrm>
                  <a:off x="242929" y="1345601"/>
                  <a:ext cx="2868217" cy="25838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pt-BR" sz="15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FASE 1 – PREPARAÇÃO DO AMBIENTE INTERNO</a:t>
                  </a:r>
                  <a:endParaRPr lang="pt-BR" sz="15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tângulo 11"/>
              <p:cNvSpPr/>
              <p:nvPr/>
            </p:nvSpPr>
            <p:spPr>
              <a:xfrm>
                <a:off x="47706" y="768077"/>
                <a:ext cx="6336807" cy="47409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 sz="2000"/>
              </a:p>
            </p:txBody>
          </p:sp>
        </p:grpSp>
        <p:grpSp>
          <p:nvGrpSpPr>
            <p:cNvPr id="7" name="Agrupar 6"/>
            <p:cNvGrpSpPr/>
            <p:nvPr/>
          </p:nvGrpSpPr>
          <p:grpSpPr>
            <a:xfrm>
              <a:off x="47706" y="836581"/>
              <a:ext cx="6336807" cy="4459987"/>
              <a:chOff x="-2390694" y="-382619"/>
              <a:chExt cx="6336807" cy="4459987"/>
            </a:xfrm>
          </p:grpSpPr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93" y="2383188"/>
                <a:ext cx="3153145" cy="16941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Caixa de Texto 72"/>
              <p:cNvSpPr txBox="1"/>
              <p:nvPr/>
            </p:nvSpPr>
            <p:spPr>
              <a:xfrm>
                <a:off x="-2390694" y="-382619"/>
                <a:ext cx="6336807" cy="5539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PROJETO DE IMPLANTAÇÃO DA GESTÃO DE RISCOS</a:t>
                </a:r>
                <a:endParaRPr lang="pt-B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Retângulo Arredondado 16"/>
          <p:cNvSpPr/>
          <p:nvPr/>
        </p:nvSpPr>
        <p:spPr>
          <a:xfrm>
            <a:off x="3923928" y="5038911"/>
            <a:ext cx="1474384" cy="837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ETAPA 1: </a:t>
            </a:r>
            <a:r>
              <a:rPr lang="pt-BR" sz="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 e </a:t>
            </a:r>
            <a:r>
              <a:rPr lang="pt-BR" sz="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DPLAN</a:t>
            </a:r>
            <a:endParaRPr lang="pt-BR" sz="105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Mapeamento dos principais processos de trabalho em âmbito administrativo</a:t>
            </a:r>
            <a:endParaRPr lang="pt-B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Arredondado 17"/>
          <p:cNvSpPr/>
          <p:nvPr/>
        </p:nvSpPr>
        <p:spPr>
          <a:xfrm>
            <a:off x="5669317" y="5038911"/>
            <a:ext cx="1358034" cy="8379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9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ETAPA 2: GTRisc e </a:t>
            </a:r>
            <a:r>
              <a:rPr lang="pt-BR" sz="9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endParaRPr lang="pt-BR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9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Processo de Gerenciamento de Riscos</a:t>
            </a:r>
            <a:endParaRPr lang="pt-BR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 de Texto 67"/>
          <p:cNvSpPr txBox="1"/>
          <p:nvPr/>
        </p:nvSpPr>
        <p:spPr>
          <a:xfrm>
            <a:off x="3307032" y="4290761"/>
            <a:ext cx="3929264" cy="35712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</a:t>
            </a:r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t-B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DA GESTÃO DE RISCOS</a:t>
            </a:r>
            <a:endParaRPr lang="pt-B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899592" y="2504255"/>
            <a:ext cx="1273501" cy="924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Ação 1: UA </a:t>
            </a:r>
            <a:endParaRPr lang="pt-BR" sz="105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8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Criação de Grupo de Trabalho de Implantação da Gestão de Riscos GTRisc</a:t>
            </a:r>
            <a:endParaRPr lang="pt-BR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611560" y="1268760"/>
            <a:ext cx="8136904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Joseph Campbell – A jornada do herói</a:t>
            </a:r>
            <a:endParaRPr lang="pt-BR" sz="6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Resultado de imagem para a jornada do herÃ³i liv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5612"/>
            <a:ext cx="2031376" cy="27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 jornada do herÃ³i liv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71507"/>
            <a:ext cx="2160240" cy="29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2843808" y="2420888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ts val="6100"/>
              </a:lnSpc>
              <a:spcBef>
                <a:spcPts val="600"/>
              </a:spcBef>
              <a:spcAft>
                <a:spcPts val="600"/>
              </a:spcAft>
              <a:buClr>
                <a:srgbClr val="DBF5F9"/>
              </a:buClr>
              <a:buSzPct val="75000"/>
              <a:defRPr/>
            </a:pPr>
            <a:r>
              <a:rPr lang="pt-BR" sz="54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Muito Obrigado.</a:t>
            </a:r>
            <a:endParaRPr lang="pt-BR" sz="54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871470"/>
            <a:ext cx="2335317" cy="17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5" descr="basquete na esco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861048"/>
            <a:ext cx="3067714" cy="236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3393382"/>
            <a:ext cx="4464496" cy="3347986"/>
          </a:xfrm>
        </p:spPr>
        <p:txBody>
          <a:bodyPr anchor="ctr">
            <a:normAutofit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Em algumas situações, </a:t>
            </a:r>
            <a:r>
              <a:rPr lang="pt-BR" sz="2200" b="1" dirty="0" smtClean="0">
                <a:solidFill>
                  <a:srgbClr val="002060"/>
                </a:solidFill>
              </a:rPr>
              <a:t>os riscos são conhecidos </a:t>
            </a:r>
            <a:r>
              <a:rPr lang="pt-BR" sz="2200" dirty="0" smtClean="0">
                <a:solidFill>
                  <a:srgbClr val="002060"/>
                </a:solidFill>
              </a:rPr>
              <a:t>e seus níveis são</a:t>
            </a:r>
            <a:r>
              <a:rPr lang="pt-BR" sz="2200" b="1" dirty="0" smtClean="0">
                <a:solidFill>
                  <a:srgbClr val="002060"/>
                </a:solidFill>
              </a:rPr>
              <a:t> controlados</a:t>
            </a:r>
            <a:r>
              <a:rPr lang="pt-BR" sz="22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Em outras, os riscos </a:t>
            </a:r>
            <a:r>
              <a:rPr lang="pt-BR" sz="2200" b="1" dirty="0" smtClean="0">
                <a:solidFill>
                  <a:srgbClr val="002060"/>
                </a:solidFill>
              </a:rPr>
              <a:t>não são conhecidos</a:t>
            </a:r>
            <a:r>
              <a:rPr lang="pt-BR" sz="2200" dirty="0" smtClean="0">
                <a:solidFill>
                  <a:srgbClr val="002060"/>
                </a:solidFill>
              </a:rPr>
              <a:t>, e dessa forma, não são controlados.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rgbClr val="002060"/>
                </a:solidFill>
              </a:rPr>
              <a:t> Conhecidos ou não, ele tem potencial de afetar os objetivos.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274" y="188640"/>
            <a:ext cx="683103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pt-BR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 que esses riscos têm em comum?</a:t>
            </a:r>
          </a:p>
        </p:txBody>
      </p:sp>
      <p:pic>
        <p:nvPicPr>
          <p:cNvPr id="5" name="Content Placeholder 5" descr="poker-players.jpg"/>
          <p:cNvPicPr>
            <a:picLocks noChangeAspect="1"/>
          </p:cNvPicPr>
          <p:nvPr/>
        </p:nvPicPr>
        <p:blipFill>
          <a:blip r:embed="rId3" cstate="print"/>
          <a:srcRect t="-1618" b="-1450"/>
          <a:stretch>
            <a:fillRect/>
          </a:stretch>
        </p:blipFill>
        <p:spPr>
          <a:xfrm>
            <a:off x="1259632" y="1229204"/>
            <a:ext cx="2218194" cy="171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risky_driv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2880320" cy="197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6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1628800"/>
            <a:ext cx="7272808" cy="3203970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Conhecer e controlar eventos indesejáveis ganha evidência quando vemos situações em que aparentemente a gestão de riscos não foi eficaz...  </a:t>
            </a:r>
          </a:p>
        </p:txBody>
      </p:sp>
    </p:spTree>
    <p:extLst>
      <p:ext uri="{BB962C8B-B14F-4D97-AF65-F5344CB8AC3E}">
        <p14:creationId xmlns:p14="http://schemas.microsoft.com/office/powerpoint/2010/main" val="13746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37" y="87545"/>
            <a:ext cx="5696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63887" y="3645024"/>
            <a:ext cx="53276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BR" b="1" dirty="0" smtClean="0">
                <a:solidFill>
                  <a:srgbClr val="002060"/>
                </a:solidFill>
                <a:latin typeface="+mn-lt"/>
              </a:rPr>
              <a:t>Brumadinho, janeiro de 2019.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4797152"/>
            <a:ext cx="7632848" cy="11014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BR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Eventos podem ter impactos incalculáveis.</a:t>
            </a:r>
            <a:endParaRPr lang="pt-BR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16489</TotalTime>
  <Words>2854</Words>
  <Application>Microsoft Office PowerPoint</Application>
  <PresentationFormat>Apresentação na tela (4:3)</PresentationFormat>
  <Paragraphs>628</Paragraphs>
  <Slides>69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69</vt:i4>
      </vt:variant>
    </vt:vector>
  </HeadingPairs>
  <TitlesOfParts>
    <vt:vector size="81" baseType="lpstr">
      <vt:lpstr>Arial</vt:lpstr>
      <vt:lpstr>Arial Black</vt:lpstr>
      <vt:lpstr>Arial Narrow</vt:lpstr>
      <vt:lpstr>Calibri</vt:lpstr>
      <vt:lpstr>Calibri Light</vt:lpstr>
      <vt:lpstr>Lucida Sans</vt:lpstr>
      <vt:lpstr>Times New Roman</vt:lpstr>
      <vt:lpstr>Webdings</vt:lpstr>
      <vt:lpstr>Wingdings</vt:lpstr>
      <vt:lpstr>Wingdings 2</vt:lpstr>
      <vt:lpstr>Tema do Office</vt:lpstr>
      <vt:lpstr>2_Tema do Office</vt:lpstr>
      <vt:lpstr>Apresentação do PowerPoint</vt:lpstr>
      <vt:lpstr>Apresentação do PowerPoint</vt:lpstr>
      <vt:lpstr>Riscos estão por toda parte!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Riscos estão por toda parte!</vt:lpstr>
      <vt:lpstr>Risco</vt:lpstr>
      <vt:lpstr>Distinção entre Risco e Problema</vt:lpstr>
      <vt:lpstr>Problema x Risco: exemplo</vt:lpstr>
      <vt:lpstr>Apresentação do PowerPoint</vt:lpstr>
      <vt:lpstr>Apresentação do PowerPoint</vt:lpstr>
      <vt:lpstr>Por que implantar a Gestão de Riscos?</vt:lpstr>
      <vt:lpstr>O que é Gestão de Riscos?</vt:lpstr>
      <vt:lpstr>O que é Gestão de Riscos?</vt:lpstr>
      <vt:lpstr>Gestão de riscos no Tribunal</vt:lpstr>
      <vt:lpstr>Definições de Risco</vt:lpstr>
      <vt:lpstr>Riscos acompanham objetivos</vt:lpstr>
      <vt:lpstr>Apresentação do PowerPoint</vt:lpstr>
      <vt:lpstr>Gestão de Riscos</vt:lpstr>
      <vt:lpstr>Gestão de Riscos</vt:lpstr>
      <vt:lpstr>Identificação de Riscos</vt:lpstr>
      <vt:lpstr>Apresentação do PowerPoint</vt:lpstr>
      <vt:lpstr>Componentes do Risco</vt:lpstr>
      <vt:lpstr>Componentes do Risco - Causa</vt:lpstr>
      <vt:lpstr>FONTES DE RISCO</vt:lpstr>
      <vt:lpstr>VULNERABILIDADES</vt:lpstr>
      <vt:lpstr>Componentes do Risco - Causa</vt:lpstr>
      <vt:lpstr>Componentes do Risco - Evento</vt:lpstr>
      <vt:lpstr>Componentes do Risco - Consequência</vt:lpstr>
      <vt:lpstr>Identificação de Riscos - Exemplo</vt:lpstr>
      <vt:lpstr>Gestão de Riscos</vt:lpstr>
      <vt:lpstr>Análise de Riscos</vt:lpstr>
      <vt:lpstr>Análise de Riscos</vt:lpstr>
      <vt:lpstr>Análise de Riscos</vt:lpstr>
      <vt:lpstr>Análise de Riscos</vt:lpstr>
      <vt:lpstr>Matriz Impacto x Probabilidade</vt:lpstr>
      <vt:lpstr>Matriz Impacto x Probabilidade</vt:lpstr>
      <vt:lpstr>Apresentação do PowerPoint</vt:lpstr>
      <vt:lpstr>Apresentação do PowerPoint</vt:lpstr>
      <vt:lpstr>Apresentação do PowerPoint</vt:lpstr>
      <vt:lpstr>Matriz Impacto x Probabilidade</vt:lpstr>
      <vt:lpstr>Gestão de Riscos</vt:lpstr>
      <vt:lpstr>Avaliação de Riscos</vt:lpstr>
      <vt:lpstr>Avaliação de Riscos - Apetite a Risco</vt:lpstr>
      <vt:lpstr>Apresentação do PowerPoint</vt:lpstr>
      <vt:lpstr>Gestão de Riscos</vt:lpstr>
      <vt:lpstr>Tratamento de Riscos</vt:lpstr>
      <vt:lpstr>Tratamento de Riscos</vt:lpstr>
      <vt:lpstr>Apresentação do PowerPoint</vt:lpstr>
      <vt:lpstr>Gestão de Riscos</vt:lpstr>
      <vt:lpstr>Monitoramento de Riscos</vt:lpstr>
      <vt:lpstr>Ciclo do Processo de Gestão de Riscos</vt:lpstr>
      <vt:lpstr>Apresentação do PowerPoint</vt:lpstr>
      <vt:lpstr>APRESENTAÇÃO</vt:lpstr>
      <vt:lpstr> UNIDADES ENVOLVIDAS </vt:lpstr>
      <vt:lpstr>Apresentação do PowerPoint</vt:lpstr>
      <vt:lpstr>FASE 1 – Preparação do Ambiente Interno</vt:lpstr>
      <vt:lpstr>FASE 2 – Implantação da Gestão de Riscos</vt:lpstr>
      <vt:lpstr>GTRisc Grupo de Trabalho de Implantação da Gestão de Riscos</vt:lpstr>
      <vt:lpstr>Papel do gestor no Projeto</vt:lpstr>
      <vt:lpstr>RESULTADOS ESPERADOS</vt:lpstr>
      <vt:lpstr>BENEFÍCIOS DO PROJETO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Riscos</dc:title>
  <dc:creator>Carvalho</dc:creator>
  <cp:lastModifiedBy>ivsz@tjpr.jus.br</cp:lastModifiedBy>
  <cp:revision>1846</cp:revision>
  <cp:lastPrinted>2014-08-04T23:23:43Z</cp:lastPrinted>
  <dcterms:created xsi:type="dcterms:W3CDTF">2010-09-07T21:54:17Z</dcterms:created>
  <dcterms:modified xsi:type="dcterms:W3CDTF">2019-03-26T20:36:42Z</dcterms:modified>
</cp:coreProperties>
</file>